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3.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4.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59" r:id="rId4"/>
    <p:sldMasterId id="2147484093" r:id="rId5"/>
    <p:sldMasterId id="2147484179" r:id="rId6"/>
    <p:sldMasterId id="2147484265" r:id="rId7"/>
  </p:sldMasterIdLst>
  <p:notesMasterIdLst>
    <p:notesMasterId r:id="rId10"/>
  </p:notesMasterIdLst>
  <p:handoutMasterIdLst>
    <p:handoutMasterId r:id="rId11"/>
  </p:handoutMasterIdLst>
  <p:sldIdLst>
    <p:sldId id="256" r:id="rId8"/>
    <p:sldId id="257" r:id="rId9"/>
  </p:sldIdLst>
  <p:sldSz cx="12192000" cy="6858000"/>
  <p:notesSz cx="6858000" cy="9144000"/>
  <p:embeddedFontLst>
    <p:embeddedFont>
      <p:font typeface="Plus Jakarta Sans" pitchFamily="2" charset="0"/>
      <p:regular r:id="rId12"/>
      <p:bold r:id="rId13"/>
      <p:italic r:id="rId14"/>
      <p:boldItalic r:id="rId15"/>
    </p:embeddedFont>
    <p:embeddedFont>
      <p:font typeface="Plus Jakarta Sans ExtraLight" pitchFamily="2" charset="0"/>
      <p:regular r:id="rId16"/>
      <p:italic r:id="rId17"/>
    </p:embeddedFont>
    <p:embeddedFont>
      <p:font typeface="Plus Jakarta Sans Medium" pitchFamily="2" charset="0"/>
      <p:regular r:id="rId18"/>
      <p:italic r:id="rId19"/>
    </p:embeddedFont>
    <p:embeddedFont>
      <p:font typeface="Plus Jakarta Sans SemiBold"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F5370F-EADF-81FA-8068-58A0A4B134BB}" name="Joan Lambert" initials="JL" userId="S::joan.lambert@pearson.com::8a317a37-0f77-4151-bb60-9515f362ceeb" providerId="AD"/>
  <p188:author id="{46694D10-DD1C-38CD-D46D-3460975AC69F}" name="Varma, Smruti" initials="SV" userId="S::Smruti.Varma@landor.com::b615f429-37b9-4a39-a286-38a6080608d4" providerId="AD"/>
  <p188:author id="{C82FDD14-FDFF-2B65-2D60-F0CE345AC948}" name="Keisha Ridwan" initials="" userId="S::Keisha.Ridwan@landor.com::b5d18e47-bc42-422a-a197-fcf3ca4d761f" providerId="AD"/>
  <p188:author id="{50668825-80D9-FAF6-E3E8-06171ECEB408}" name="Pallavi Kadam" initials="PK" userId="S::Pallavi.Kadam@landor.com::eea03d5c-5843-4108-a4f7-7b528b80ec26" providerId="AD"/>
  <p188:author id="{1917557A-3079-CA81-415C-E2F33868DE4F}" name="Margaret Poltorak" initials="MP" userId="S::margaret.poltorak@pearson.com::684af91f-d6b6-4c1a-b49a-bdc79f02ee78" providerId="AD"/>
  <p188:author id="{20F7CC8C-BECF-4DA8-E9C9-71CCD688C8BF}" name="Taylor Moore" initials="TM" userId="Taylor Moore" providerId="None"/>
  <p188:author id="{28CB41B2-B3A2-3E4F-047A-D3C6B9D178E7}" name="Tyler Brown" initials="TB" userId="S::tyler.brown@landor.com::06b81854-7bfb-41cc-8a4c-420e39506896" providerId="AD"/>
  <p188:author id="{EA6085B6-498F-E44D-5D5E-25AE0F3D7FEA}" name="Taylor Moore" initials="" userId="S::taylor.moore@pearson.com::722673e9-9160-42d3-81ab-c343631a8bbb" providerId="AD"/>
  <p188:author id="{9C19BDC1-26D5-294C-0591-99B8CAE7204D}" name="Sarah Conklin" initials="SC" userId="S::sarah.conklin1@pearson.com::9409c5db-21ed-4769-bd0f-6af5e625a01a" providerId="AD"/>
  <p188:author id="{F834F9CA-A6AD-32D0-0D2C-6DDBAD3AA590}" name="Celine Bradley" initials="CB" userId="S::celine.bradley@pearson.com::de742903-e01c-4467-956b-3101302b69ae" providerId="AD"/>
  <p188:author id="{60FBF6D3-892A-6E0A-480E-F377E401C04A}" name="Kyle Griffin" initials="KG" userId="S::kyle.griffin@pearson.com::682459db-ab22-4e33-8f31-d9563ecf612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AF985-6304-43F5-8B2B-38202FB04713}" v="1" dt="2025-08-20T09:29:32.5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1" autoAdjust="0"/>
    <p:restoredTop sz="63803" autoAdjust="0"/>
  </p:normalViewPr>
  <p:slideViewPr>
    <p:cSldViewPr snapToGrid="0">
      <p:cViewPr varScale="1">
        <p:scale>
          <a:sx n="63" d="100"/>
          <a:sy n="63" d="100"/>
        </p:scale>
        <p:origin x="1320" y="28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Master" Target="slideMasters/slideMaster4.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handoutMaster" Target="handoutMasters/handoutMaster1.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font" Target="fonts/font4.fntdata"/><Relationship Id="rId23" Type="http://schemas.openxmlformats.org/officeDocument/2006/relationships/font" Target="fonts/font12.fntdata"/><Relationship Id="rId28" Type="http://schemas.microsoft.com/office/2016/11/relationships/changesInfo" Target="changesInfos/changesInfo1.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af Haddad" userId="6dde8001-cda3-4392-8694-088ede0de2c6" providerId="ADAL" clId="{9FCAF985-6304-43F5-8B2B-38202FB04713}"/>
    <pc:docChg chg="undo custSel addSld delSld modSld">
      <pc:chgData name="Khalaf Haddad" userId="6dde8001-cda3-4392-8694-088ede0de2c6" providerId="ADAL" clId="{9FCAF985-6304-43F5-8B2B-38202FB04713}" dt="2025-09-02T01:22:31.200" v="10" actId="26606"/>
      <pc:docMkLst>
        <pc:docMk/>
      </pc:docMkLst>
      <pc:sldChg chg="new">
        <pc:chgData name="Khalaf Haddad" userId="6dde8001-cda3-4392-8694-088ede0de2c6" providerId="ADAL" clId="{9FCAF985-6304-43F5-8B2B-38202FB04713}" dt="2025-09-01T20:41:52.314" v="2" actId="680"/>
        <pc:sldMkLst>
          <pc:docMk/>
          <pc:sldMk cId="3955724519" sldId="256"/>
        </pc:sldMkLst>
      </pc:sldChg>
      <pc:sldChg chg="addSp delSp modSp add mod chgLayout">
        <pc:chgData name="Khalaf Haddad" userId="6dde8001-cda3-4392-8694-088ede0de2c6" providerId="ADAL" clId="{9FCAF985-6304-43F5-8B2B-38202FB04713}" dt="2025-09-02T01:22:31.200" v="10" actId="26606"/>
        <pc:sldMkLst>
          <pc:docMk/>
          <pc:sldMk cId="1254269277" sldId="257"/>
        </pc:sldMkLst>
        <pc:spChg chg="mod ord">
          <ac:chgData name="Khalaf Haddad" userId="6dde8001-cda3-4392-8694-088ede0de2c6" providerId="ADAL" clId="{9FCAF985-6304-43F5-8B2B-38202FB04713}" dt="2025-09-02T01:22:31.200" v="10" actId="26606"/>
          <ac:spMkLst>
            <pc:docMk/>
            <pc:sldMk cId="1254269277" sldId="257"/>
            <ac:spMk id="3" creationId="{27CFFEEA-A782-E5E0-9EFF-5FC6FEA60810}"/>
          </ac:spMkLst>
        </pc:spChg>
        <pc:spChg chg="mod ord">
          <ac:chgData name="Khalaf Haddad" userId="6dde8001-cda3-4392-8694-088ede0de2c6" providerId="ADAL" clId="{9FCAF985-6304-43F5-8B2B-38202FB04713}" dt="2025-09-02T01:22:31.200" v="10" actId="26606"/>
          <ac:spMkLst>
            <pc:docMk/>
            <pc:sldMk cId="1254269277" sldId="257"/>
            <ac:spMk id="7" creationId="{9FCEFC90-A2B9-06AC-78FB-E743EC9BF6BD}"/>
          </ac:spMkLst>
        </pc:spChg>
        <pc:spChg chg="mod">
          <ac:chgData name="Khalaf Haddad" userId="6dde8001-cda3-4392-8694-088ede0de2c6" providerId="ADAL" clId="{9FCAF985-6304-43F5-8B2B-38202FB04713}" dt="2025-09-02T01:22:31.200" v="10" actId="26606"/>
          <ac:spMkLst>
            <pc:docMk/>
            <pc:sldMk cId="1254269277" sldId="257"/>
            <ac:spMk id="9" creationId="{9A92A132-7F6F-7994-B3F0-8E3EFB4DCE37}"/>
          </ac:spMkLst>
        </pc:spChg>
        <pc:spChg chg="mod">
          <ac:chgData name="Khalaf Haddad" userId="6dde8001-cda3-4392-8694-088ede0de2c6" providerId="ADAL" clId="{9FCAF985-6304-43F5-8B2B-38202FB04713}" dt="2025-09-02T01:22:31.200" v="10" actId="26606"/>
          <ac:spMkLst>
            <pc:docMk/>
            <pc:sldMk cId="1254269277" sldId="257"/>
            <ac:spMk id="10" creationId="{007870D2-798B-4D37-7FE6-156091E71E6D}"/>
          </ac:spMkLst>
        </pc:spChg>
        <pc:spChg chg="add del mod">
          <ac:chgData name="Khalaf Haddad" userId="6dde8001-cda3-4392-8694-088ede0de2c6" providerId="ADAL" clId="{9FCAF985-6304-43F5-8B2B-38202FB04713}" dt="2025-09-02T01:22:31.200" v="10" actId="26606"/>
          <ac:spMkLst>
            <pc:docMk/>
            <pc:sldMk cId="1254269277" sldId="257"/>
            <ac:spMk id="16" creationId="{C3817FDF-6EE1-CB03-43AB-CDC1BEB34BD1}"/>
          </ac:spMkLst>
        </pc:spChg>
        <pc:picChg chg="mod ord">
          <ac:chgData name="Khalaf Haddad" userId="6dde8001-cda3-4392-8694-088ede0de2c6" providerId="ADAL" clId="{9FCAF985-6304-43F5-8B2B-38202FB04713}" dt="2025-09-02T01:22:31.200" v="10" actId="26606"/>
          <ac:picMkLst>
            <pc:docMk/>
            <pc:sldMk cId="1254269277" sldId="257"/>
            <ac:picMk id="11" creationId="{8C76BA46-49AE-4E46-8403-E550342689CD}"/>
          </ac:picMkLst>
        </pc:picChg>
      </pc:sldChg>
      <pc:sldChg chg="del">
        <pc:chgData name="Khalaf Haddad" userId="6dde8001-cda3-4392-8694-088ede0de2c6" providerId="ADAL" clId="{9FCAF985-6304-43F5-8B2B-38202FB04713}" dt="2025-09-01T20:41:40.439" v="1" actId="47"/>
        <pc:sldMkLst>
          <pc:docMk/>
          <pc:sldMk cId="3831105647" sldId="276"/>
        </pc:sldMkLst>
      </pc:sldChg>
      <pc:sldChg chg="del">
        <pc:chgData name="Khalaf Haddad" userId="6dde8001-cda3-4392-8694-088ede0de2c6" providerId="ADAL" clId="{9FCAF985-6304-43F5-8B2B-38202FB04713}" dt="2025-09-01T20:41:40.439" v="1" actId="47"/>
        <pc:sldMkLst>
          <pc:docMk/>
          <pc:sldMk cId="1900109194" sldId="446"/>
        </pc:sldMkLst>
      </pc:sldChg>
      <pc:sldChg chg="del">
        <pc:chgData name="Khalaf Haddad" userId="6dde8001-cda3-4392-8694-088ede0de2c6" providerId="ADAL" clId="{9FCAF985-6304-43F5-8B2B-38202FB04713}" dt="2025-09-01T20:41:40.439" v="1" actId="47"/>
        <pc:sldMkLst>
          <pc:docMk/>
          <pc:sldMk cId="3896296699" sldId="458"/>
        </pc:sldMkLst>
      </pc:sldChg>
      <pc:sldChg chg="del">
        <pc:chgData name="Khalaf Haddad" userId="6dde8001-cda3-4392-8694-088ede0de2c6" providerId="ADAL" clId="{9FCAF985-6304-43F5-8B2B-38202FB04713}" dt="2025-09-01T20:41:40.439" v="1" actId="47"/>
        <pc:sldMkLst>
          <pc:docMk/>
          <pc:sldMk cId="4220853681" sldId="514"/>
        </pc:sldMkLst>
      </pc:sldChg>
      <pc:sldChg chg="del">
        <pc:chgData name="Khalaf Haddad" userId="6dde8001-cda3-4392-8694-088ede0de2c6" providerId="ADAL" clId="{9FCAF985-6304-43F5-8B2B-38202FB04713}" dt="2025-09-01T20:41:40.439" v="1" actId="47"/>
        <pc:sldMkLst>
          <pc:docMk/>
          <pc:sldMk cId="2551618039" sldId="1425"/>
        </pc:sldMkLst>
      </pc:sldChg>
      <pc:sldChg chg="del">
        <pc:chgData name="Khalaf Haddad" userId="6dde8001-cda3-4392-8694-088ede0de2c6" providerId="ADAL" clId="{9FCAF985-6304-43F5-8B2B-38202FB04713}" dt="2025-09-01T20:41:40.439" v="1" actId="47"/>
        <pc:sldMkLst>
          <pc:docMk/>
          <pc:sldMk cId="2561002085" sldId="2561"/>
        </pc:sldMkLst>
      </pc:sldChg>
      <pc:sldChg chg="del">
        <pc:chgData name="Khalaf Haddad" userId="6dde8001-cda3-4392-8694-088ede0de2c6" providerId="ADAL" clId="{9FCAF985-6304-43F5-8B2B-38202FB04713}" dt="2025-09-01T20:41:40.439" v="1" actId="47"/>
        <pc:sldMkLst>
          <pc:docMk/>
          <pc:sldMk cId="4077475477" sldId="2563"/>
        </pc:sldMkLst>
      </pc:sldChg>
      <pc:sldChg chg="del">
        <pc:chgData name="Khalaf Haddad" userId="6dde8001-cda3-4392-8694-088ede0de2c6" providerId="ADAL" clId="{9FCAF985-6304-43F5-8B2B-38202FB04713}" dt="2025-09-01T20:41:40.439" v="1" actId="47"/>
        <pc:sldMkLst>
          <pc:docMk/>
          <pc:sldMk cId="3888667937" sldId="2568"/>
        </pc:sldMkLst>
      </pc:sldChg>
      <pc:sldChg chg="del">
        <pc:chgData name="Khalaf Haddad" userId="6dde8001-cda3-4392-8694-088ede0de2c6" providerId="ADAL" clId="{9FCAF985-6304-43F5-8B2B-38202FB04713}" dt="2025-09-01T20:41:40.439" v="1" actId="47"/>
        <pc:sldMkLst>
          <pc:docMk/>
          <pc:sldMk cId="46028656" sldId="2569"/>
        </pc:sldMkLst>
      </pc:sldChg>
      <pc:sldChg chg="del">
        <pc:chgData name="Khalaf Haddad" userId="6dde8001-cda3-4392-8694-088ede0de2c6" providerId="ADAL" clId="{9FCAF985-6304-43F5-8B2B-38202FB04713}" dt="2025-09-01T20:41:40.439" v="1" actId="47"/>
        <pc:sldMkLst>
          <pc:docMk/>
          <pc:sldMk cId="598289293" sldId="2570"/>
        </pc:sldMkLst>
      </pc:sldChg>
      <pc:sldChg chg="del">
        <pc:chgData name="Khalaf Haddad" userId="6dde8001-cda3-4392-8694-088ede0de2c6" providerId="ADAL" clId="{9FCAF985-6304-43F5-8B2B-38202FB04713}" dt="2025-09-01T20:41:40.439" v="1" actId="47"/>
        <pc:sldMkLst>
          <pc:docMk/>
          <pc:sldMk cId="3544122391" sldId="2572"/>
        </pc:sldMkLst>
      </pc:sldChg>
      <pc:sldChg chg="del">
        <pc:chgData name="Khalaf Haddad" userId="6dde8001-cda3-4392-8694-088ede0de2c6" providerId="ADAL" clId="{9FCAF985-6304-43F5-8B2B-38202FB04713}" dt="2025-09-01T20:41:40.439" v="1" actId="47"/>
        <pc:sldMkLst>
          <pc:docMk/>
          <pc:sldMk cId="736088072" sldId="2573"/>
        </pc:sldMkLst>
      </pc:sldChg>
      <pc:sldChg chg="del">
        <pc:chgData name="Khalaf Haddad" userId="6dde8001-cda3-4392-8694-088ede0de2c6" providerId="ADAL" clId="{9FCAF985-6304-43F5-8B2B-38202FB04713}" dt="2025-09-01T20:41:40.439" v="1" actId="47"/>
        <pc:sldMkLst>
          <pc:docMk/>
          <pc:sldMk cId="462562838" sldId="2580"/>
        </pc:sldMkLst>
      </pc:sldChg>
      <pc:sldChg chg="del">
        <pc:chgData name="Khalaf Haddad" userId="6dde8001-cda3-4392-8694-088ede0de2c6" providerId="ADAL" clId="{9FCAF985-6304-43F5-8B2B-38202FB04713}" dt="2025-09-01T20:41:40.439" v="1" actId="47"/>
        <pc:sldMkLst>
          <pc:docMk/>
          <pc:sldMk cId="3186090383" sldId="2583"/>
        </pc:sldMkLst>
      </pc:sldChg>
      <pc:sldChg chg="del">
        <pc:chgData name="Khalaf Haddad" userId="6dde8001-cda3-4392-8694-088ede0de2c6" providerId="ADAL" clId="{9FCAF985-6304-43F5-8B2B-38202FB04713}" dt="2025-09-01T20:41:40.439" v="1" actId="47"/>
        <pc:sldMkLst>
          <pc:docMk/>
          <pc:sldMk cId="2662702846" sldId="2584"/>
        </pc:sldMkLst>
      </pc:sldChg>
      <pc:sldChg chg="del">
        <pc:chgData name="Khalaf Haddad" userId="6dde8001-cda3-4392-8694-088ede0de2c6" providerId="ADAL" clId="{9FCAF985-6304-43F5-8B2B-38202FB04713}" dt="2025-09-01T20:41:40.439" v="1" actId="47"/>
        <pc:sldMkLst>
          <pc:docMk/>
          <pc:sldMk cId="2753837708" sldId="2590"/>
        </pc:sldMkLst>
      </pc:sldChg>
      <pc:sldChg chg="del">
        <pc:chgData name="Khalaf Haddad" userId="6dde8001-cda3-4392-8694-088ede0de2c6" providerId="ADAL" clId="{9FCAF985-6304-43F5-8B2B-38202FB04713}" dt="2025-09-01T20:41:40.439" v="1" actId="47"/>
        <pc:sldMkLst>
          <pc:docMk/>
          <pc:sldMk cId="1280107424" sldId="2592"/>
        </pc:sldMkLst>
      </pc:sldChg>
      <pc:sldChg chg="del">
        <pc:chgData name="Khalaf Haddad" userId="6dde8001-cda3-4392-8694-088ede0de2c6" providerId="ADAL" clId="{9FCAF985-6304-43F5-8B2B-38202FB04713}" dt="2025-09-01T20:41:40.439" v="1" actId="47"/>
        <pc:sldMkLst>
          <pc:docMk/>
          <pc:sldMk cId="735026437" sldId="2593"/>
        </pc:sldMkLst>
      </pc:sldChg>
      <pc:sldChg chg="del">
        <pc:chgData name="Khalaf Haddad" userId="6dde8001-cda3-4392-8694-088ede0de2c6" providerId="ADAL" clId="{9FCAF985-6304-43F5-8B2B-38202FB04713}" dt="2025-09-01T20:41:40.439" v="1" actId="47"/>
        <pc:sldMkLst>
          <pc:docMk/>
          <pc:sldMk cId="1445770695" sldId="2595"/>
        </pc:sldMkLst>
      </pc:sldChg>
      <pc:sldChg chg="del">
        <pc:chgData name="Khalaf Haddad" userId="6dde8001-cda3-4392-8694-088ede0de2c6" providerId="ADAL" clId="{9FCAF985-6304-43F5-8B2B-38202FB04713}" dt="2025-09-01T20:41:40.439" v="1" actId="47"/>
        <pc:sldMkLst>
          <pc:docMk/>
          <pc:sldMk cId="3424338936" sldId="2596"/>
        </pc:sldMkLst>
      </pc:sldChg>
      <pc:sldChg chg="modSp del mod">
        <pc:chgData name="Khalaf Haddad" userId="6dde8001-cda3-4392-8694-088ede0de2c6" providerId="ADAL" clId="{9FCAF985-6304-43F5-8B2B-38202FB04713}" dt="2025-09-01T20:41:40.439" v="1" actId="47"/>
        <pc:sldMkLst>
          <pc:docMk/>
          <pc:sldMk cId="4159472343" sldId="2597"/>
        </pc:sldMkLst>
      </pc:sldChg>
    </pc:docChg>
  </pc:docChgLst>
  <pc:docChgLst>
    <pc:chgData name="Khalaf Haddad" userId="6dde8001-cda3-4392-8694-088ede0de2c6" providerId="ADAL" clId="{E4A9455F-10B9-447C-8098-C662999F64C8}"/>
    <pc:docChg chg="undo redo custSel addSld delSld modSld">
      <pc:chgData name="Khalaf Haddad" userId="6dde8001-cda3-4392-8694-088ede0de2c6" providerId="ADAL" clId="{E4A9455F-10B9-447C-8098-C662999F64C8}" dt="2025-08-20T09:28:04.473" v="1069" actId="6549"/>
      <pc:docMkLst>
        <pc:docMk/>
      </pc:docMkLst>
      <pc:sldChg chg="del">
        <pc:chgData name="Khalaf Haddad" userId="6dde8001-cda3-4392-8694-088ede0de2c6" providerId="ADAL" clId="{E4A9455F-10B9-447C-8098-C662999F64C8}" dt="2025-08-19T01:33:28.741" v="347" actId="47"/>
        <pc:sldMkLst>
          <pc:docMk/>
          <pc:sldMk cId="3383733863" sldId="258"/>
        </pc:sldMkLst>
      </pc:sldChg>
      <pc:sldChg chg="del">
        <pc:chgData name="Khalaf Haddad" userId="6dde8001-cda3-4392-8694-088ede0de2c6" providerId="ADAL" clId="{E4A9455F-10B9-447C-8098-C662999F64C8}" dt="2025-08-19T01:33:28.741" v="347" actId="47"/>
        <pc:sldMkLst>
          <pc:docMk/>
          <pc:sldMk cId="522253399" sldId="259"/>
        </pc:sldMkLst>
      </pc:sldChg>
      <pc:sldChg chg="del">
        <pc:chgData name="Khalaf Haddad" userId="6dde8001-cda3-4392-8694-088ede0de2c6" providerId="ADAL" clId="{E4A9455F-10B9-447C-8098-C662999F64C8}" dt="2025-08-19T01:33:28.741" v="347" actId="47"/>
        <pc:sldMkLst>
          <pc:docMk/>
          <pc:sldMk cId="3701322194" sldId="263"/>
        </pc:sldMkLst>
      </pc:sldChg>
      <pc:sldChg chg="del">
        <pc:chgData name="Khalaf Haddad" userId="6dde8001-cda3-4392-8694-088ede0de2c6" providerId="ADAL" clId="{E4A9455F-10B9-447C-8098-C662999F64C8}" dt="2025-08-19T01:27:36.765" v="282" actId="47"/>
        <pc:sldMkLst>
          <pc:docMk/>
          <pc:sldMk cId="488004021" sldId="454"/>
        </pc:sldMkLst>
      </pc:sldChg>
      <pc:sldChg chg="modSp mod">
        <pc:chgData name="Khalaf Haddad" userId="6dde8001-cda3-4392-8694-088ede0de2c6" providerId="ADAL" clId="{E4A9455F-10B9-447C-8098-C662999F64C8}" dt="2025-08-20T09:17:20.537" v="794" actId="20577"/>
        <pc:sldMkLst>
          <pc:docMk/>
          <pc:sldMk cId="4220853681" sldId="514"/>
        </pc:sldMkLst>
      </pc:sldChg>
      <pc:sldChg chg="modSp mod">
        <pc:chgData name="Khalaf Haddad" userId="6dde8001-cda3-4392-8694-088ede0de2c6" providerId="ADAL" clId="{E4A9455F-10B9-447C-8098-C662999F64C8}" dt="2025-08-18T15:15:51.035" v="45" actId="6549"/>
        <pc:sldMkLst>
          <pc:docMk/>
          <pc:sldMk cId="2561002085" sldId="2561"/>
        </pc:sldMkLst>
      </pc:sldChg>
      <pc:sldChg chg="modSp mod">
        <pc:chgData name="Khalaf Haddad" userId="6dde8001-cda3-4392-8694-088ede0de2c6" providerId="ADAL" clId="{E4A9455F-10B9-447C-8098-C662999F64C8}" dt="2025-08-19T01:33:20.594" v="346" actId="20577"/>
        <pc:sldMkLst>
          <pc:docMk/>
          <pc:sldMk cId="4077475477" sldId="2563"/>
        </pc:sldMkLst>
      </pc:sldChg>
      <pc:sldChg chg="del">
        <pc:chgData name="Khalaf Haddad" userId="6dde8001-cda3-4392-8694-088ede0de2c6" providerId="ADAL" clId="{E4A9455F-10B9-447C-8098-C662999F64C8}" dt="2025-08-19T01:33:28.741" v="347" actId="47"/>
        <pc:sldMkLst>
          <pc:docMk/>
          <pc:sldMk cId="3080368234" sldId="2567"/>
        </pc:sldMkLst>
      </pc:sldChg>
      <pc:sldChg chg="modSp add mod modNotesTx">
        <pc:chgData name="Khalaf Haddad" userId="6dde8001-cda3-4392-8694-088ede0de2c6" providerId="ADAL" clId="{E4A9455F-10B9-447C-8098-C662999F64C8}" dt="2025-08-20T09:23:48.188" v="957" actId="6549"/>
        <pc:sldMkLst>
          <pc:docMk/>
          <pc:sldMk cId="3888667937" sldId="2568"/>
        </pc:sldMkLst>
      </pc:sldChg>
      <pc:sldChg chg="modSp add mod modNotesTx">
        <pc:chgData name="Khalaf Haddad" userId="6dde8001-cda3-4392-8694-088ede0de2c6" providerId="ADAL" clId="{E4A9455F-10B9-447C-8098-C662999F64C8}" dt="2025-08-20T09:23:32.822" v="954" actId="6549"/>
        <pc:sldMkLst>
          <pc:docMk/>
          <pc:sldMk cId="46028656" sldId="2569"/>
        </pc:sldMkLst>
      </pc:sldChg>
      <pc:sldChg chg="modSp add mod modNotesTx">
        <pc:chgData name="Khalaf Haddad" userId="6dde8001-cda3-4392-8694-088ede0de2c6" providerId="ADAL" clId="{E4A9455F-10B9-447C-8098-C662999F64C8}" dt="2025-08-20T09:24:57.288" v="974" actId="6549"/>
        <pc:sldMkLst>
          <pc:docMk/>
          <pc:sldMk cId="598289293" sldId="2570"/>
        </pc:sldMkLst>
      </pc:sldChg>
      <pc:sldChg chg="modSp add mod modNotesTx">
        <pc:chgData name="Khalaf Haddad" userId="6dde8001-cda3-4392-8694-088ede0de2c6" providerId="ADAL" clId="{E4A9455F-10B9-447C-8098-C662999F64C8}" dt="2025-08-20T09:26:55.112" v="1018" actId="6549"/>
        <pc:sldMkLst>
          <pc:docMk/>
          <pc:sldMk cId="3544122391" sldId="2572"/>
        </pc:sldMkLst>
      </pc:sldChg>
      <pc:sldChg chg="modSp add mod modNotesTx">
        <pc:chgData name="Khalaf Haddad" userId="6dde8001-cda3-4392-8694-088ede0de2c6" providerId="ADAL" clId="{E4A9455F-10B9-447C-8098-C662999F64C8}" dt="2025-08-20T09:27:12.965" v="1029" actId="20577"/>
        <pc:sldMkLst>
          <pc:docMk/>
          <pc:sldMk cId="736088072" sldId="2573"/>
        </pc:sldMkLst>
      </pc:sldChg>
      <pc:sldChg chg="del">
        <pc:chgData name="Khalaf Haddad" userId="6dde8001-cda3-4392-8694-088ede0de2c6" providerId="ADAL" clId="{E4A9455F-10B9-447C-8098-C662999F64C8}" dt="2025-08-19T01:34:50.286" v="354" actId="47"/>
        <pc:sldMkLst>
          <pc:docMk/>
          <pc:sldMk cId="962821015" sldId="2573"/>
        </pc:sldMkLst>
      </pc:sldChg>
      <pc:sldChg chg="add del">
        <pc:chgData name="Khalaf Haddad" userId="6dde8001-cda3-4392-8694-088ede0de2c6" providerId="ADAL" clId="{E4A9455F-10B9-447C-8098-C662999F64C8}" dt="2025-08-19T01:54:19.493" v="758" actId="47"/>
        <pc:sldMkLst>
          <pc:docMk/>
          <pc:sldMk cId="1712982845" sldId="2574"/>
        </pc:sldMkLst>
      </pc:sldChg>
      <pc:sldChg chg="del">
        <pc:chgData name="Khalaf Haddad" userId="6dde8001-cda3-4392-8694-088ede0de2c6" providerId="ADAL" clId="{E4A9455F-10B9-447C-8098-C662999F64C8}" dt="2025-08-19T01:34:50.286" v="354" actId="47"/>
        <pc:sldMkLst>
          <pc:docMk/>
          <pc:sldMk cId="3272139441" sldId="2574"/>
        </pc:sldMkLst>
      </pc:sldChg>
      <pc:sldChg chg="modSp mod modNotesTx">
        <pc:chgData name="Khalaf Haddad" userId="6dde8001-cda3-4392-8694-088ede0de2c6" providerId="ADAL" clId="{E4A9455F-10B9-447C-8098-C662999F64C8}" dt="2025-08-19T01:36:34.562" v="381" actId="20577"/>
        <pc:sldMkLst>
          <pc:docMk/>
          <pc:sldMk cId="462562838" sldId="2580"/>
        </pc:sldMkLst>
      </pc:sldChg>
      <pc:sldChg chg="modSp mod">
        <pc:chgData name="Khalaf Haddad" userId="6dde8001-cda3-4392-8694-088ede0de2c6" providerId="ADAL" clId="{E4A9455F-10B9-447C-8098-C662999F64C8}" dt="2025-08-19T01:28:42.209" v="333" actId="14100"/>
        <pc:sldMkLst>
          <pc:docMk/>
          <pc:sldMk cId="3186090383" sldId="2583"/>
        </pc:sldMkLst>
      </pc:sldChg>
      <pc:sldChg chg="modNotesTx">
        <pc:chgData name="Khalaf Haddad" userId="6dde8001-cda3-4392-8694-088ede0de2c6" providerId="ADAL" clId="{E4A9455F-10B9-447C-8098-C662999F64C8}" dt="2025-08-19T01:34:25.742" v="352" actId="313"/>
        <pc:sldMkLst>
          <pc:docMk/>
          <pc:sldMk cId="2662702846" sldId="2584"/>
        </pc:sldMkLst>
      </pc:sldChg>
      <pc:sldChg chg="del">
        <pc:chgData name="Khalaf Haddad" userId="6dde8001-cda3-4392-8694-088ede0de2c6" providerId="ADAL" clId="{E4A9455F-10B9-447C-8098-C662999F64C8}" dt="2025-08-19T01:34:41.764" v="353" actId="47"/>
        <pc:sldMkLst>
          <pc:docMk/>
          <pc:sldMk cId="3673271698" sldId="2585"/>
        </pc:sldMkLst>
      </pc:sldChg>
      <pc:sldChg chg="del">
        <pc:chgData name="Khalaf Haddad" userId="6dde8001-cda3-4392-8694-088ede0de2c6" providerId="ADAL" clId="{E4A9455F-10B9-447C-8098-C662999F64C8}" dt="2025-08-19T01:34:41.764" v="353" actId="47"/>
        <pc:sldMkLst>
          <pc:docMk/>
          <pc:sldMk cId="3439797837" sldId="2586"/>
        </pc:sldMkLst>
      </pc:sldChg>
      <pc:sldChg chg="del">
        <pc:chgData name="Khalaf Haddad" userId="6dde8001-cda3-4392-8694-088ede0de2c6" providerId="ADAL" clId="{E4A9455F-10B9-447C-8098-C662999F64C8}" dt="2025-08-19T01:34:41.764" v="353" actId="47"/>
        <pc:sldMkLst>
          <pc:docMk/>
          <pc:sldMk cId="113429947" sldId="2587"/>
        </pc:sldMkLst>
      </pc:sldChg>
      <pc:sldChg chg="del">
        <pc:chgData name="Khalaf Haddad" userId="6dde8001-cda3-4392-8694-088ede0de2c6" providerId="ADAL" clId="{E4A9455F-10B9-447C-8098-C662999F64C8}" dt="2025-08-19T01:34:41.764" v="353" actId="47"/>
        <pc:sldMkLst>
          <pc:docMk/>
          <pc:sldMk cId="3211467405" sldId="2588"/>
        </pc:sldMkLst>
      </pc:sldChg>
      <pc:sldChg chg="del">
        <pc:chgData name="Khalaf Haddad" userId="6dde8001-cda3-4392-8694-088ede0de2c6" providerId="ADAL" clId="{E4A9455F-10B9-447C-8098-C662999F64C8}" dt="2025-08-19T01:34:50.286" v="354" actId="47"/>
        <pc:sldMkLst>
          <pc:docMk/>
          <pc:sldMk cId="581389292" sldId="2589"/>
        </pc:sldMkLst>
      </pc:sldChg>
      <pc:sldChg chg="modSp mod">
        <pc:chgData name="Khalaf Haddad" userId="6dde8001-cda3-4392-8694-088ede0de2c6" providerId="ADAL" clId="{E4A9455F-10B9-447C-8098-C662999F64C8}" dt="2025-08-19T01:37:57.731" v="396" actId="20577"/>
        <pc:sldMkLst>
          <pc:docMk/>
          <pc:sldMk cId="1280107424" sldId="2592"/>
        </pc:sldMkLst>
      </pc:sldChg>
      <pc:sldChg chg="del">
        <pc:chgData name="Khalaf Haddad" userId="6dde8001-cda3-4392-8694-088ede0de2c6" providerId="ADAL" clId="{E4A9455F-10B9-447C-8098-C662999F64C8}" dt="2025-08-19T01:34:50.286" v="354" actId="47"/>
        <pc:sldMkLst>
          <pc:docMk/>
          <pc:sldMk cId="353809356" sldId="2594"/>
        </pc:sldMkLst>
      </pc:sldChg>
      <pc:sldChg chg="addSp modSp new mod">
        <pc:chgData name="Khalaf Haddad" userId="6dde8001-cda3-4392-8694-088ede0de2c6" providerId="ADAL" clId="{E4A9455F-10B9-447C-8098-C662999F64C8}" dt="2025-08-19T01:52:57.747" v="748" actId="20577"/>
        <pc:sldMkLst>
          <pc:docMk/>
          <pc:sldMk cId="1445770695" sldId="2595"/>
        </pc:sldMkLst>
      </pc:sldChg>
      <pc:sldChg chg="modSp add mod modNotesTx">
        <pc:chgData name="Khalaf Haddad" userId="6dde8001-cda3-4392-8694-088ede0de2c6" providerId="ADAL" clId="{E4A9455F-10B9-447C-8098-C662999F64C8}" dt="2025-08-19T01:36:46.172" v="382" actId="20577"/>
        <pc:sldMkLst>
          <pc:docMk/>
          <pc:sldMk cId="3424338936" sldId="2596"/>
        </pc:sldMkLst>
      </pc:sldChg>
      <pc:sldChg chg="modSp add del mod">
        <pc:chgData name="Khalaf Haddad" userId="6dde8001-cda3-4392-8694-088ede0de2c6" providerId="ADAL" clId="{E4A9455F-10B9-447C-8098-C662999F64C8}" dt="2025-08-19T01:39:58.823" v="416" actId="47"/>
        <pc:sldMkLst>
          <pc:docMk/>
          <pc:sldMk cId="3084916784" sldId="2597"/>
        </pc:sldMkLst>
      </pc:sldChg>
      <pc:sldChg chg="modSp add mod modNotesTx">
        <pc:chgData name="Khalaf Haddad" userId="6dde8001-cda3-4392-8694-088ede0de2c6" providerId="ADAL" clId="{E4A9455F-10B9-447C-8098-C662999F64C8}" dt="2025-08-20T09:28:04.473" v="1069" actId="6549"/>
        <pc:sldMkLst>
          <pc:docMk/>
          <pc:sldMk cId="4159472343" sldId="259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5A484E-2BD9-3CBE-C611-D3089AC1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Plus Jakarta Sans Medium" pitchFamily="2" charset="0"/>
            </a:endParaRPr>
          </a:p>
        </p:txBody>
      </p:sp>
      <p:sp>
        <p:nvSpPr>
          <p:cNvPr id="3" name="Date Placeholder 2">
            <a:extLst>
              <a:ext uri="{FF2B5EF4-FFF2-40B4-BE49-F238E27FC236}">
                <a16:creationId xmlns:a16="http://schemas.microsoft.com/office/drawing/2014/main" id="{E4E7924C-FE91-B6B8-1539-895151714C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E41D17-B1DE-4F3D-8229-E6DD2286D408}" type="datetimeFigureOut">
              <a:rPr lang="en-US" smtClean="0">
                <a:latin typeface="Plus Jakarta Sans Medium" pitchFamily="2" charset="0"/>
              </a:rPr>
              <a:t>9/1/2025</a:t>
            </a:fld>
            <a:endParaRPr lang="en-US">
              <a:latin typeface="Plus Jakarta Sans Medium" pitchFamily="2" charset="0"/>
            </a:endParaRPr>
          </a:p>
        </p:txBody>
      </p:sp>
      <p:sp>
        <p:nvSpPr>
          <p:cNvPr id="4" name="Footer Placeholder 3">
            <a:extLst>
              <a:ext uri="{FF2B5EF4-FFF2-40B4-BE49-F238E27FC236}">
                <a16:creationId xmlns:a16="http://schemas.microsoft.com/office/drawing/2014/main" id="{83BB3357-0477-9C6D-6606-044FA160C4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Plus Jakarta Sans Medium" pitchFamily="2" charset="0"/>
            </a:endParaRPr>
          </a:p>
        </p:txBody>
      </p:sp>
      <p:sp>
        <p:nvSpPr>
          <p:cNvPr id="5" name="Slide Number Placeholder 4">
            <a:extLst>
              <a:ext uri="{FF2B5EF4-FFF2-40B4-BE49-F238E27FC236}">
                <a16:creationId xmlns:a16="http://schemas.microsoft.com/office/drawing/2014/main" id="{272A7606-B324-E325-4BFC-71A57E9DE4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87F3D-D5D7-403E-A0DB-D0DC951FAB6E}" type="slidenum">
              <a:rPr lang="en-US" smtClean="0">
                <a:latin typeface="Plus Jakarta Sans Medium" pitchFamily="2" charset="0"/>
              </a:rPr>
              <a:t>‹#›</a:t>
            </a:fld>
            <a:endParaRPr lang="en-US">
              <a:latin typeface="Plus Jakarta Sans Medium" pitchFamily="2" charset="0"/>
            </a:endParaRPr>
          </a:p>
        </p:txBody>
      </p:sp>
    </p:spTree>
    <p:extLst>
      <p:ext uri="{BB962C8B-B14F-4D97-AF65-F5344CB8AC3E}">
        <p14:creationId xmlns:p14="http://schemas.microsoft.com/office/powerpoint/2010/main" val="16894646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lus Jakarta Sans Medium"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lus Jakarta Sans Medium" pitchFamily="2" charset="0"/>
              </a:defRPr>
            </a:lvl1pPr>
          </a:lstStyle>
          <a:p>
            <a:fld id="{2A9CD6B2-B732-FC41-A69E-62762D3FD565}" type="datetimeFigureOut">
              <a:rPr lang="en-US" smtClean="0"/>
              <a:pPr/>
              <a:t>9/1/2025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lus Jakarta Sans Medium"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lus Jakarta Sans Medium" pitchFamily="2" charset="0"/>
              </a:defRPr>
            </a:lvl1pPr>
          </a:lstStyle>
          <a:p>
            <a:fld id="{654E6AB8-202A-7D41-9CBD-7C8AE42CF1A5}" type="slidenum">
              <a:rPr lang="en-US" smtClean="0"/>
              <a:pPr/>
              <a:t>‹#›</a:t>
            </a:fld>
            <a:endParaRPr lang="en-US"/>
          </a:p>
        </p:txBody>
      </p:sp>
    </p:spTree>
    <p:extLst>
      <p:ext uri="{BB962C8B-B14F-4D97-AF65-F5344CB8AC3E}">
        <p14:creationId xmlns:p14="http://schemas.microsoft.com/office/powerpoint/2010/main" val="96210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lus Jakarta Sans Medium" pitchFamily="2" charset="0"/>
        <a:ea typeface="+mn-ea"/>
        <a:cs typeface="+mn-cs"/>
      </a:defRPr>
    </a:lvl1pPr>
    <a:lvl2pPr marL="457200" algn="l" defTabSz="914400" rtl="0" eaLnBrk="1" latinLnBrk="0" hangingPunct="1">
      <a:defRPr sz="1200" kern="1200">
        <a:solidFill>
          <a:schemeClr val="tx1"/>
        </a:solidFill>
        <a:latin typeface="Plus Jakarta Sans Medium" pitchFamily="2" charset="0"/>
        <a:ea typeface="+mn-ea"/>
        <a:cs typeface="+mn-cs"/>
      </a:defRPr>
    </a:lvl2pPr>
    <a:lvl3pPr marL="914400" algn="l" defTabSz="914400" rtl="0" eaLnBrk="1" latinLnBrk="0" hangingPunct="1">
      <a:defRPr sz="1200" kern="1200">
        <a:solidFill>
          <a:schemeClr val="tx1"/>
        </a:solidFill>
        <a:latin typeface="Plus Jakarta Sans Medium" pitchFamily="2" charset="0"/>
        <a:ea typeface="+mn-ea"/>
        <a:cs typeface="+mn-cs"/>
      </a:defRPr>
    </a:lvl3pPr>
    <a:lvl4pPr marL="1371600" algn="l" defTabSz="914400" rtl="0" eaLnBrk="1" latinLnBrk="0" hangingPunct="1">
      <a:defRPr sz="1200" kern="1200">
        <a:solidFill>
          <a:schemeClr val="tx1"/>
        </a:solidFill>
        <a:latin typeface="Plus Jakarta Sans Medium" pitchFamily="2" charset="0"/>
        <a:ea typeface="+mn-ea"/>
        <a:cs typeface="+mn-cs"/>
      </a:defRPr>
    </a:lvl4pPr>
    <a:lvl5pPr marL="1828800" algn="l" defTabSz="914400" rtl="0" eaLnBrk="1" latinLnBrk="0" hangingPunct="1">
      <a:defRPr sz="1200" kern="1200">
        <a:solidFill>
          <a:schemeClr val="tx1"/>
        </a:solidFill>
        <a:latin typeface="Plus Jakarta Sans Medium"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summarizes key themes from customer feedback. The word cloud highlights frequently mentioned topics such as product quality and service. The callout box showcases a positive testimonial to reinforce customer satisfaction and build trust with the audience.</a:t>
            </a:r>
          </a:p>
        </p:txBody>
      </p:sp>
      <p:sp>
        <p:nvSpPr>
          <p:cNvPr id="4" name="Slide Number Placeholder 3"/>
          <p:cNvSpPr>
            <a:spLocks noGrp="1"/>
          </p:cNvSpPr>
          <p:nvPr>
            <p:ph type="sldNum" sz="quarter" idx="5"/>
          </p:nvPr>
        </p:nvSpPr>
        <p:spPr/>
        <p:txBody>
          <a:bodyPr/>
          <a:lstStyle/>
          <a:p>
            <a:fld id="{654E6AB8-202A-7D41-9CBD-7C8AE42CF1A5}" type="slidenum">
              <a:rPr lang="en-US" smtClean="0"/>
              <a:pPr/>
              <a:t>2</a:t>
            </a:fld>
            <a:endParaRPr lang="en-US"/>
          </a:p>
        </p:txBody>
      </p:sp>
    </p:spTree>
    <p:extLst>
      <p:ext uri="{BB962C8B-B14F-4D97-AF65-F5344CB8AC3E}">
        <p14:creationId xmlns:p14="http://schemas.microsoft.com/office/powerpoint/2010/main" val="943135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2.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158.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2.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89.png"/><Relationship Id="rId1" Type="http://schemas.openxmlformats.org/officeDocument/2006/relationships/slideMaster" Target="../slideMasters/slideMaster2.xml"/><Relationship Id="rId4" Type="http://schemas.openxmlformats.org/officeDocument/2006/relationships/chart" Target="../charts/chart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2.xml"/><Relationship Id="rId6" Type="http://schemas.openxmlformats.org/officeDocument/2006/relationships/image" Target="../media/image93.png"/></Relationships>
</file>

<file path=ppt/slideLayouts/_rels/slideLayout164.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2.xml"/><Relationship Id="rId6" Type="http://schemas.openxmlformats.org/officeDocument/2006/relationships/image" Target="../media/image140.png"/></Relationships>
</file>

<file path=ppt/slideLayouts/_rels/slideLayout16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2.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2.xml"/><Relationship Id="rId4" Type="http://schemas.openxmlformats.org/officeDocument/2006/relationships/image" Target="../media/image44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7.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8.jpe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79.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80.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81.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82.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83.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84.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85.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86.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87.jpe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88.jpe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89.jpe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80.jpe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84.jpe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9.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24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9.png"/><Relationship Id="rId1" Type="http://schemas.openxmlformats.org/officeDocument/2006/relationships/slideMaster" Target="../slideMasters/slideMaster3.xml"/><Relationship Id="rId4" Type="http://schemas.openxmlformats.org/officeDocument/2006/relationships/chart" Target="../charts/chart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3.xml"/><Relationship Id="rId6" Type="http://schemas.openxmlformats.org/officeDocument/2006/relationships/image" Target="../media/image93.png"/></Relationships>
</file>

<file path=ppt/slideLayouts/_rels/slideLayout249.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3.xml"/><Relationship Id="rId6" Type="http://schemas.openxmlformats.org/officeDocument/2006/relationships/image" Target="../media/image1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3.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3.xml"/><Relationship Id="rId4" Type="http://schemas.openxmlformats.org/officeDocument/2006/relationships/image" Target="../media/image448.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4.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328.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4.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89.png"/><Relationship Id="rId1" Type="http://schemas.openxmlformats.org/officeDocument/2006/relationships/slideMaster" Target="../slideMasters/slideMaster4.xml"/><Relationship Id="rId4" Type="http://schemas.openxmlformats.org/officeDocument/2006/relationships/chart" Target="../charts/chart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4.xml"/><Relationship Id="rId6" Type="http://schemas.openxmlformats.org/officeDocument/2006/relationships/image" Target="../media/image93.png"/></Relationships>
</file>

<file path=ppt/slideLayouts/_rels/slideLayout334.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4.xml"/><Relationship Id="rId6" Type="http://schemas.openxmlformats.org/officeDocument/2006/relationships/image" Target="../media/image140.png"/></Relationships>
</file>

<file path=ppt/slideLayouts/_rels/slideLayout33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4.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4.xml"/><Relationship Id="rId4" Type="http://schemas.openxmlformats.org/officeDocument/2006/relationships/image" Target="../media/image448.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7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1.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9.png"/><Relationship Id="rId1" Type="http://schemas.openxmlformats.org/officeDocument/2006/relationships/slideMaster" Target="../slideMasters/slideMaster1.xml"/><Relationship Id="rId4" Type="http://schemas.openxmlformats.org/officeDocument/2006/relationships/chart" Target="../charts/chart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1.xml"/><Relationship Id="rId6" Type="http://schemas.openxmlformats.org/officeDocument/2006/relationships/image" Target="../media/image93.png"/></Relationships>
</file>

<file path=ppt/slideLayouts/_rels/slideLayout7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1.xml"/><Relationship Id="rId6" Type="http://schemas.openxmlformats.org/officeDocument/2006/relationships/image" Target="../media/image140.png"/></Relationships>
</file>

<file path=ppt/slideLayouts/_rels/slideLayout79.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1.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1.xml"/><Relationship Id="rId4" Type="http://schemas.openxmlformats.org/officeDocument/2006/relationships/image" Target="../media/image4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5032228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23797019"/>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4876648"/>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2067294"/>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1117394"/>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56506956"/>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92992930"/>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9465723"/>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68739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29581727"/>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80324520"/>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6866820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1329079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95125019"/>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7220947"/>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26389205"/>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53020542"/>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82086567"/>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0560278"/>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126887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48705625"/>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1238277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67281243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5870878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05730653"/>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821005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7996496"/>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019002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16993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816251"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429065"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7973247"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2699152"/>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76443365"/>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48561224"/>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33627365"/>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450098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13992614"/>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868439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5733718"/>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2958701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13936854"/>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5071372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7255786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2727652"/>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5589064"/>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077393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9356029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0177640"/>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1456428"/>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6554987"/>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07888765"/>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629851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33835032"/>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8082743"/>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28895922"/>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117115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2959827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474872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6777449"/>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90967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540345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4135323104"/>
      </p:ext>
    </p:extLst>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4148226675"/>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0100333"/>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678962113"/>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6781551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9157850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10021805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74777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9763919"/>
      </p:ext>
    </p:extLst>
  </p:cSld>
  <p:clrMapOvr>
    <a:overrideClrMapping bg1="lt1" tx1="dk1" bg2="lt2" tx2="dk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6706465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9898048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480379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7930808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474922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33357225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278305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488232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313691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067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755086"/>
      </p:ext>
    </p:extLst>
  </p:cSld>
  <p:clrMapOvr>
    <a:overrideClrMapping bg1="lt1" tx1="dk1" bg2="lt2" tx2="dk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44695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65823582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778461310"/>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50259566"/>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504966082"/>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03997499"/>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29905212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666992116"/>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570534151"/>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10301908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2534536"/>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366789197"/>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40288304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2630972"/>
      </p:ext>
    </p:extLst>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74760912"/>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987382"/>
      </p:ext>
    </p:extLst>
  </p:cSld>
  <p:clrMapOvr>
    <a:overrideClrMapping bg1="dk1" tx1="lt1" bg2="dk2" tx2="lt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dirty="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5079516"/>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34205500"/>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62700360"/>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493741"/>
      </p:ext>
    </p:extLst>
  </p:cSld>
  <p:clrMapOvr>
    <a:overrideClrMapping bg1="lt1" tx1="dk1" bg2="lt2" tx2="dk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437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3218298"/>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01060938"/>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8581698"/>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66318499"/>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47226743"/>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7" y="0"/>
            <a:ext cx="12193473" cy="6858000"/>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dirty="0"/>
              <a:t>Place key statement here, lorem ipsum dolor sit </a:t>
            </a:r>
            <a:r>
              <a:rPr lang="en-US" dirty="0" err="1"/>
              <a:t>amet</a:t>
            </a:r>
            <a:r>
              <a:rPr lang="en-US" dirty="0"/>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15050282"/>
      </p:ext>
    </p:extLst>
  </p:cSld>
  <p:clrMapOvr>
    <a:overrideClrMapping bg1="dk1" tx1="lt1" bg2="dk2" tx2="lt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1" y="0"/>
            <a:ext cx="12188951" cy="6855456"/>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40877224"/>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97237528"/>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6409006"/>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78318455"/>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dirty="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6180534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251594613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8407442"/>
      </p:ext>
    </p:extLst>
  </p:cSld>
  <p:clrMapOvr>
    <a:overrideClrMapping bg1="dk1" tx1="lt1" bg2="dk2" tx2="lt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88426971"/>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5648345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9623627"/>
      </p:ext>
    </p:extLst>
  </p:cSld>
  <p:clrMapOvr>
    <a:overrideClrMapping bg1="dk1" tx1="lt1" bg2="dk2" tx2="lt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838086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45264294"/>
      </p:ext>
    </p:extLst>
  </p:cSld>
  <p:clrMapOvr>
    <a:overrideClrMapping bg1="dk1" tx1="lt1" bg2="dk2" tx2="lt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dirty="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35961582"/>
      </p:ext>
    </p:extLst>
  </p:cSld>
  <p:clrMapOvr>
    <a:overrideClrMapping bg1="dk1" tx1="lt1" bg2="dk2" tx2="lt2" accent1="accent1" accent2="accent2" accent3="accent3" accent4="accent4" accent5="accent5" accent6="accent6" hlink="hlink" folHlink="folHlink"/>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90659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63472538"/>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587451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97662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8895670"/>
      </p:ext>
    </p:extLst>
  </p:cSld>
  <p:clrMapOvr>
    <a:overrideClrMapping bg1="lt1" tx1="dk1" bg2="lt2" tx2="dk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11699"/>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dirty="0"/>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08087043"/>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36181892"/>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583651"/>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829"/>
            <a:ext cx="12192000" cy="6857172"/>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14811440"/>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5725095"/>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13963847"/>
      </p:ext>
    </p:extLst>
  </p:cSld>
  <p:clrMapOvr>
    <a:overrideClrMapping bg1="lt1" tx1="dk1" bg2="lt2" tx2="dk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981107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57915463"/>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024100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90118759"/>
      </p:ext>
    </p:extLst>
  </p:cSld>
  <p:clrMapOvr>
    <a:overrideClrMapping bg1="lt1" tx1="dk1" bg2="lt2" tx2="dk2" accent1="accent1" accent2="accent2" accent3="accent3" accent4="accent4" accent5="accent5" accent6="accent6" hlink="hlink" folHlink="folHlink"/>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23461370"/>
      </p:ext>
    </p:extLst>
  </p:cSld>
  <p:clrMapOvr>
    <a:masterClrMapping/>
  </p:clrMapOvr>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22858140"/>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93700222"/>
      </p:ext>
    </p:extLst>
  </p:cSld>
  <p:clrMapOvr>
    <a:masterClrMapping/>
  </p:clrMapOvr>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8111053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084516"/>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18558845"/>
      </p:ext>
    </p:extLst>
  </p:cSld>
  <p:clrMapOvr>
    <a:overrideClrMapping bg1="dk1" tx1="lt1" bg2="dk2"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67509639"/>
      </p:ext>
    </p:extLst>
  </p:cSld>
  <p:clrMapOvr>
    <a:masterClrMapping/>
  </p:clrMapOvr>
  <p:extLst>
    <p:ext uri="{DCECCB84-F9BA-43D5-87BE-67443E8EF086}">
      <p15:sldGuideLst xmlns:p15="http://schemas.microsoft.com/office/powerpoint/2012/main"/>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91235453"/>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8193304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17004625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01157131"/>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4120868"/>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00163949"/>
      </p:ext>
    </p:extLst>
  </p:cSld>
  <p:clrMapOvr>
    <a:overrideClrMapping bg1="lt1" tx1="dk1" bg2="lt2" tx2="dk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372061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0494094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5099218"/>
      </p:ext>
    </p:extLst>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3373350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110095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151968101"/>
      </p:ext>
    </p:extLst>
  </p:cSld>
  <p:clrMapOvr>
    <a:overrideClrMapping bg1="dk1" tx1="lt1" bg2="dk2" tx2="lt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791877935"/>
      </p:ext>
    </p:extLst>
  </p:cSld>
  <p:clrMapOvr>
    <a:overrideClrMapping bg1="dk1" tx1="lt1" bg2="dk2" tx2="lt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19036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4565585"/>
      </p:ext>
    </p:extLst>
  </p:cSld>
  <p:clrMapOvr>
    <a:overrideClrMapping bg1="lt1" tx1="dk1" bg2="lt2" tx2="dk2" accent1="accent1" accent2="accent2" accent3="accent3" accent4="accent4" accent5="accent5" accent6="accent6" hlink="hlink" folHlink="folHlink"/>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859232931"/>
      </p:ext>
    </p:extLst>
  </p:cSld>
  <p:clrMapOvr>
    <a:overrideClrMapping bg1="dk1" tx1="lt1" bg2="dk2" tx2="lt2" accent1="accent1" accent2="accent2" accent3="accent3" accent4="accent4" accent5="accent5" accent6="accent6" hlink="hlink" folHlink="folHlink"/>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98875113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04696557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46030470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572300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4284934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7790473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2291557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0790681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7298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17827069"/>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81688952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347876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21070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952421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423134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18216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058665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36775105"/>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31095504"/>
      </p:ext>
    </p:extLst>
  </p:cSld>
  <p:clrMapOvr>
    <a:overrideClrMapping bg1="dk1" tx1="lt1" bg2="dk2" tx2="lt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79252601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74000119"/>
      </p:ext>
    </p:extLst>
  </p:cSld>
  <p:clrMapOvr>
    <a:overrideClrMapping bg1="lt1" tx1="dk1" bg2="lt2" tx2="dk2" accent1="accent1" accent2="accent2" accent3="accent3" accent4="accent4" accent5="accent5" accent6="accent6" hlink="hlink" folHlink="folHlink"/>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75835470"/>
      </p:ext>
    </p:extLst>
  </p:cSld>
  <p:clrMapOvr>
    <a:overrideClrMapping bg1="lt1" tx1="dk1" bg2="lt2" tx2="dk2" accent1="accent1" accent2="accent2" accent3="accent3" accent4="accent4" accent5="accent5" accent6="accent6" hlink="hlink" folHlink="folHlink"/>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782422677"/>
      </p:ext>
    </p:extLst>
  </p:cSld>
  <p:clrMapOvr>
    <a:overrideClrMapping bg1="dk1" tx1="lt1" bg2="dk2" tx2="lt2" accent1="accent1" accent2="accent2" accent3="accent3" accent4="accent4" accent5="accent5" accent6="accent6" hlink="hlink" folHlink="folHlink"/>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487117392"/>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64618168"/>
      </p:ext>
    </p:extLst>
  </p:cSld>
  <p:clrMapOvr>
    <a:overrideClrMapping bg1="lt1" tx1="dk1" bg2="lt2" tx2="dk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733332742"/>
      </p:ext>
    </p:extLst>
  </p:cSld>
  <p:clrMapOvr>
    <a:overrideClrMapping bg1="lt1" tx1="dk1" bg2="lt2" tx2="dk2" accent1="accent1" accent2="accent2" accent3="accent3" accent4="accent4" accent5="accent5" accent6="accent6" hlink="hlink" folHlink="folHlink"/>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916071756"/>
      </p:ext>
    </p:extLst>
  </p:cSld>
  <p:clrMapOvr>
    <a:overrideClrMapping bg1="lt1" tx1="dk1" bg2="lt2" tx2="dk2" accent1="accent1" accent2="accent2" accent3="accent3" accent4="accent4" accent5="accent5" accent6="accent6" hlink="hlink" folHlink="folHlink"/>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16049678"/>
      </p:ext>
    </p:extLst>
  </p:cSld>
  <p:clrMapOvr>
    <a:overrideClrMapping bg1="lt1" tx1="dk1" bg2="lt2" tx2="dk2" accent1="accent1" accent2="accent2" accent3="accent3" accent4="accent4" accent5="accent5" accent6="accent6" hlink="hlink" folHlink="folHlink"/>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681112"/>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60291948"/>
      </p:ext>
    </p:extLst>
  </p:cSld>
  <p:clrMapOvr>
    <a:overrideClrMapping bg1="dk1" tx1="lt1" bg2="dk2" tx2="lt2" accent1="accent1" accent2="accent2" accent3="accent3" accent4="accent4" accent5="accent5" accent6="accent6" hlink="hlink" folHlink="folHlink"/>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112332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649581"/>
      </p:ext>
    </p:extLst>
  </p:cSld>
  <p:clrMapOvr>
    <a:overrideClrMapping bg1="dk1" tx1="lt1" bg2="dk2" tx2="lt2" accent1="accent1" accent2="accent2" accent3="accent3" accent4="accent4" accent5="accent5" accent6="accent6" hlink="hlink" folHlink="folHlink"/>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66713962"/>
      </p:ext>
    </p:extLst>
  </p:cSld>
  <p:clrMapOvr>
    <a:overrideClrMapping bg1="dk1" tx1="lt1" bg2="dk2" tx2="lt2" accent1="accent1" accent2="accent2" accent3="accent3" accent4="accent4" accent5="accent5" accent6="accent6" hlink="hlink" folHlink="folHlink"/>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40507455"/>
      </p:ext>
    </p:extLst>
  </p:cSld>
  <p:clrMapOvr>
    <a:overrideClrMapping bg1="lt1" tx1="dk1" bg2="lt2" tx2="dk2" accent1="accent1" accent2="accent2" accent3="accent3" accent4="accent4" accent5="accent5" accent6="accent6" hlink="hlink" folHlink="folHlink"/>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3794527"/>
      </p:ext>
    </p:extLst>
  </p:cSld>
  <p:clrMapOvr>
    <a:overrideClrMapping bg1="lt1" tx1="dk1" bg2="lt2" tx2="dk2" accent1="accent1" accent2="accent2" accent3="accent3" accent4="accent4" accent5="accent5" accent6="accent6" hlink="hlink" folHlink="folHlink"/>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82021036"/>
      </p:ext>
    </p:extLst>
  </p:cSld>
  <p:clrMapOvr>
    <a:overrideClrMapping bg1="lt1" tx1="dk1" bg2="lt2" tx2="dk2" accent1="accent1" accent2="accent2" accent3="accent3" accent4="accent4" accent5="accent5" accent6="accent6" hlink="hlink" folHlink="folHlink"/>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83805571"/>
      </p:ext>
    </p:extLst>
  </p:cSld>
  <p:clrMapOvr>
    <a:overrideClrMapping bg1="lt1" tx1="dk1" bg2="lt2" tx2="dk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2151396"/>
      </p:ext>
    </p:extLst>
  </p:cSld>
  <p:clrMapOvr>
    <a:overrideClrMapping bg1="dk1" tx1="lt1" bg2="dk2" tx2="lt2" accent1="accent1" accent2="accent2" accent3="accent3" accent4="accent4" accent5="accent5" accent6="accent6" hlink="hlink" folHlink="folHlink"/>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61365347"/>
      </p:ext>
    </p:extLst>
  </p:cSld>
  <p:clrMapOvr>
    <a:overrideClrMapping bg1="dk1" tx1="lt1" bg2="dk2" tx2="lt2" accent1="accent1" accent2="accent2" accent3="accent3" accent4="accent4" accent5="accent5" accent6="accent6" hlink="hlink" folHlink="folHlink"/>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060370"/>
      </p:ext>
    </p:extLst>
  </p:cSld>
  <p:clrMapOvr>
    <a:overrideClrMapping bg1="lt1" tx1="dk1" bg2="lt2" tx2="dk2" accent1="accent1" accent2="accent2" accent3="accent3" accent4="accent4" accent5="accent5" accent6="accent6" hlink="hlink" folHlink="folHlink"/>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87625230"/>
      </p:ext>
    </p:extLst>
  </p:cSld>
  <p:clrMapOvr>
    <a:overrideClrMapping bg1="lt1" tx1="dk1" bg2="lt2" tx2="dk2" accent1="accent1" accent2="accent2" accent3="accent3" accent4="accent4" accent5="accent5" accent6="accent6" hlink="hlink" folHlink="folHlink"/>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818788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91394678"/>
      </p:ext>
    </p:extLst>
  </p:cSld>
  <p:clrMapOvr>
    <a:overrideClrMapping bg1="dk1" tx1="lt1" bg2="dk2" tx2="lt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19169518"/>
      </p:ext>
    </p:extLst>
  </p:cSld>
  <p:clrMapOvr>
    <a:overrideClrMapping bg1="lt1" tx1="dk1" bg2="lt2" tx2="dk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25444906"/>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56513477"/>
      </p:ext>
    </p:extLst>
  </p:cSld>
  <p:clrMapOvr>
    <a:overrideClrMapping bg1="lt1" tx1="dk1" bg2="lt2" tx2="dk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5464874"/>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31238523"/>
      </p:ext>
    </p:extLst>
  </p:cSld>
  <p:clrMapOvr>
    <a:overrideClrMapping bg1="dk1" tx1="lt1" bg2="dk2" tx2="lt2" accent1="accent1" accent2="accent2" accent3="accent3" accent4="accent4" accent5="accent5" accent6="accent6" hlink="hlink" folHlink="folHlink"/>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64106394"/>
      </p:ext>
    </p:extLst>
  </p:cSld>
  <p:clrMapOvr>
    <a:overrideClrMapping bg1="lt1" tx1="dk1" bg2="lt2" tx2="dk2" accent1="accent1" accent2="accent2" accent3="accent3" accent4="accent4" accent5="accent5" accent6="accent6" hlink="hlink" folHlink="folHlink"/>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3544021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9721519"/>
      </p:ext>
    </p:extLst>
  </p:cSld>
  <p:clrMapOvr>
    <a:overrideClrMapping bg1="dk1" tx1="lt1" bg2="dk2" tx2="lt2" accent1="accent1" accent2="accent2" accent3="accent3" accent4="accent4" accent5="accent5" accent6="accent6" hlink="hlink" folHlink="folHlink"/>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2140183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9467151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8945956"/>
      </p:ext>
    </p:extLst>
  </p:cSld>
  <p:clrMapOvr>
    <a:overrideClrMapping bg1="lt1" tx1="dk1" bg2="lt2" tx2="dk2" accent1="accent1" accent2="accent2" accent3="accent3" accent4="accent4" accent5="accent5" accent6="accent6" hlink="hlink" folHlink="folHlink"/>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87078242"/>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3099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918373276"/>
      </p:ext>
    </p:extLst>
  </p:cSld>
  <p:clrMapOvr>
    <a:overrideClrMapping bg1="dk1" tx1="lt1" bg2="dk2" tx2="lt2" accent1="accent1" accent2="accent2" accent3="accent3" accent4="accent4" accent5="accent5" accent6="accent6" hlink="hlink" folHlink="folHlink"/>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0689029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2839288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890038"/>
      </p:ext>
    </p:extLst>
  </p:cSld>
  <p:clrMapOvr>
    <a:overrideClrMapping bg1="dk1" tx1="lt1" bg2="dk2" tx2="lt2" accent1="accent1" accent2="accent2" accent3="accent3" accent4="accent4" accent5="accent5" accent6="accent6" hlink="hlink" folHlink="folHlink"/>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68477724"/>
      </p:ext>
    </p:extLst>
  </p:cSld>
  <p:clrMapOvr>
    <a:overrideClrMapping bg1="dk1" tx1="lt1" bg2="dk2" tx2="lt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04722373"/>
      </p:ext>
    </p:extLst>
  </p:cSld>
  <p:clrMapOvr>
    <a:overrideClrMapping bg1="lt1" tx1="dk1" bg2="lt2" tx2="dk2" accent1="accent1" accent2="accent2" accent3="accent3" accent4="accent4" accent5="accent5" accent6="accent6" hlink="hlink" folHlink="folHlink"/>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9269250"/>
      </p:ext>
    </p:extLst>
  </p:cSld>
  <p:clrMapOvr>
    <a:overrideClrMapping bg1="dk1" tx1="lt1" bg2="dk2" tx2="lt2" accent1="accent1" accent2="accent2" accent3="accent3" accent4="accent4" accent5="accent5" accent6="accent6" hlink="hlink" folHlink="folHlink"/>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3719836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86078395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6692222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7409953"/>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71328"/>
      </p:ext>
    </p:extLst>
  </p:cSld>
  <p:clrMapOvr>
    <a:overrideClrMapping bg1="lt1" tx1="dk1" bg2="lt2" tx2="dk2" accent1="accent1" accent2="accent2" accent3="accent3" accent4="accent4" accent5="accent5" accent6="accent6" hlink="hlink" folHlink="folHlink"/>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7172945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12264621"/>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845394153"/>
      </p:ext>
    </p:extLst>
  </p:cSld>
  <p:clrMapOvr>
    <a:masterClrMapping/>
  </p:clrMapOvr>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60892265"/>
      </p:ext>
    </p:extLst>
  </p:cSld>
  <p:clrMapOvr>
    <a:masterClrMapping/>
  </p:clrMapOvr>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29828395"/>
      </p:ext>
    </p:extLst>
  </p:cSld>
  <p:clrMapOvr>
    <a:masterClrMapping/>
  </p:clrMapOvr>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56220850"/>
      </p:ext>
    </p:extLst>
  </p:cSld>
  <p:clrMapOvr>
    <a:masterClrMapping/>
  </p:clrMapOvr>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9026719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899333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75987924"/>
      </p:ext>
    </p:extLst>
  </p:cSld>
  <p:clrMapOvr>
    <a:overrideClrMapping bg1="dk1" tx1="lt1" bg2="dk2" tx2="lt2" accent1="accent1" accent2="accent2" accent3="accent3" accent4="accent4" accent5="accent5" accent6="accent6" hlink="hlink" folHlink="folHlink"/>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9373026"/>
      </p:ext>
    </p:extLst>
  </p:cSld>
  <p:clrMapOvr>
    <a:overrideClrMapping bg1="dk1" tx1="lt1" bg2="dk2" tx2="lt2" accent1="accent1" accent2="accent2" accent3="accent3" accent4="accent4" accent5="accent5" accent6="accent6" hlink="hlink" folHlink="folHlink"/>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07203552"/>
      </p:ext>
    </p:extLst>
  </p:cSld>
  <p:clrMapOvr>
    <a:masterClrMapping/>
  </p:clrMapOvr>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38565740"/>
      </p:ext>
    </p:extLst>
  </p:cSld>
  <p:clrMapOvr>
    <a:overrideClrMapping bg1="dk1" tx1="lt1" bg2="dk2" tx2="lt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5270315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66952274"/>
      </p:ext>
    </p:extLst>
  </p:cSld>
  <p:clrMapOvr>
    <a:overrideClrMapping bg1="dk1" tx1="lt1" bg2="dk2" tx2="lt2" accent1="accent1" accent2="accent2" accent3="accent3" accent4="accent4" accent5="accent5" accent6="accent6" hlink="hlink" folHlink="folHlink"/>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52499227"/>
      </p:ext>
    </p:extLst>
  </p:cSld>
  <p:clrMapOvr>
    <a:overrideClrMapping bg1="lt1" tx1="dk1" bg2="lt2" tx2="dk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086181636"/>
      </p:ext>
    </p:extLst>
  </p:cSld>
  <p:clrMapOvr>
    <a:overrideClrMapping bg1="lt1" tx1="dk1" bg2="lt2" tx2="dk2" accent1="accent1" accent2="accent2" accent3="accent3" accent4="accent4" accent5="accent5" accent6="accent6" hlink="hlink" folHlink="folHlink"/>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6859919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2654096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5047667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4124970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3101833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7976292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5127251"/>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205683155"/>
      </p:ext>
    </p:extLst>
  </p:cSld>
  <p:clrMapOvr>
    <a:overrideClrMapping bg1="dk1" tx1="lt1" bg2="dk2" tx2="lt2" accent1="accent1" accent2="accent2" accent3="accent3" accent4="accent4" accent5="accent5" accent6="accent6" hlink="hlink" folHlink="folHlink"/>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470329"/>
      </p:ext>
    </p:extLst>
  </p:cSld>
  <p:clrMapOvr>
    <a:overrideClrMapping bg1="dk1" tx1="lt1" bg2="dk2" tx2="lt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281051034"/>
      </p:ext>
    </p:extLst>
  </p:cSld>
  <p:clrMapOvr>
    <a:overrideClrMapping bg1="dk1" tx1="lt1" bg2="dk2" tx2="lt2" accent1="accent1" accent2="accent2" accent3="accent3" accent4="accent4" accent5="accent5" accent6="accent6" hlink="hlink" folHlink="folHlink"/>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5022180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06256578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2317708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1124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15215033"/>
      </p:ext>
    </p:extLst>
  </p:cSld>
  <p:clrMapOvr>
    <a:overrideClrMapping bg1="dk1" tx1="lt1" bg2="dk2" tx2="lt2" accent1="accent1" accent2="accent2" accent3="accent3" accent4="accent4" accent5="accent5" accent6="accent6" hlink="hlink" folHlink="folHlink"/>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053887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419221759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030007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54599409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31534922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84908751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0944807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6149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184100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9497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41583095"/>
      </p:ext>
    </p:extLst>
  </p:cSld>
  <p:clrMapOvr>
    <a:overrideClrMapping bg1="dk1" tx1="lt1" bg2="dk2" tx2="lt2" accent1="accent1" accent2="accent2" accent3="accent3" accent4="accent4" accent5="accent5" accent6="accent6" hlink="hlink" folHlink="folHlink"/>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016999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131433443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9/1/2025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101166844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E3E4-1792-5FC9-B94C-333A22751F2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9930406-43B2-7C0B-B5CC-D8C4EB16553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3A31E-21B6-C918-6B9E-4DE8F2E53BB3}"/>
              </a:ext>
            </a:extLst>
          </p:cNvPr>
          <p:cNvSpPr>
            <a:spLocks noGrp="1"/>
          </p:cNvSpPr>
          <p:nvPr>
            <p:ph type="dt" sz="half" idx="10"/>
          </p:nvPr>
        </p:nvSpPr>
        <p:spPr/>
        <p:txBody>
          <a:bodyPr/>
          <a:lstStyle/>
          <a:p>
            <a:fld id="{616ECEF5-9C6D-4932-89E1-0B38E9931497}" type="datetimeFigureOut">
              <a:rPr lang="en-US" smtClean="0"/>
              <a:t>9/1/2025</a:t>
            </a:fld>
            <a:endParaRPr lang="en-US"/>
          </a:p>
        </p:txBody>
      </p:sp>
      <p:sp>
        <p:nvSpPr>
          <p:cNvPr id="5" name="Footer Placeholder 4">
            <a:extLst>
              <a:ext uri="{FF2B5EF4-FFF2-40B4-BE49-F238E27FC236}">
                <a16:creationId xmlns:a16="http://schemas.microsoft.com/office/drawing/2014/main" id="{0C93C9EF-661F-31E0-D29F-4557DFA7B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E7F66-8881-DFD8-8A54-29FC11796719}"/>
              </a:ext>
            </a:extLst>
          </p:cNvPr>
          <p:cNvSpPr>
            <a:spLocks noGrp="1"/>
          </p:cNvSpPr>
          <p:nvPr>
            <p:ph type="sldNum" sz="quarter" idx="12"/>
          </p:nvPr>
        </p:nvSpPr>
        <p:spPr/>
        <p:txBody>
          <a:bodyPr/>
          <a:lstStyle/>
          <a:p>
            <a:fld id="{40B41643-3070-435A-B37F-3DB89D109544}" type="slidenum">
              <a:rPr lang="en-US" smtClean="0"/>
              <a:t>‹#›</a:t>
            </a:fld>
            <a:endParaRPr lang="en-US"/>
          </a:p>
        </p:txBody>
      </p:sp>
    </p:spTree>
    <p:extLst>
      <p:ext uri="{BB962C8B-B14F-4D97-AF65-F5344CB8AC3E}">
        <p14:creationId xmlns:p14="http://schemas.microsoft.com/office/powerpoint/2010/main" val="2988084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55344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69294992"/>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3578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91465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11525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3387786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20325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4225948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0462508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249932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3449053"/>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8110270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3829299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2502798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658132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08125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29518406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0763272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8329380"/>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16788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012737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7966181"/>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6149233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74070672"/>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385243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4094353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23354945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73373596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81614045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566249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23215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6306702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450595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636797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37696133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184380422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4278222"/>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832248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59690094"/>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1780278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9956531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648681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472057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970587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652879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560002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5997655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312368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182729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0481662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07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7870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79660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35498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5480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41944061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9/1/2025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3159254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17133300"/>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72524799"/>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2719120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339935826"/>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040797924"/>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456874139"/>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2918818383"/>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2249174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662591562"/>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600314198"/>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811966574"/>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2673234"/>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1186542"/>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9762954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84" Type="http://schemas.openxmlformats.org/officeDocument/2006/relationships/slideLayout" Target="../slideLayouts/slideLayout170.xml"/><Relationship Id="rId16" Type="http://schemas.openxmlformats.org/officeDocument/2006/relationships/slideLayout" Target="../slideLayouts/slideLayout102.xml"/><Relationship Id="rId11" Type="http://schemas.openxmlformats.org/officeDocument/2006/relationships/slideLayout" Target="../slideLayouts/slideLayout97.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74" Type="http://schemas.openxmlformats.org/officeDocument/2006/relationships/slideLayout" Target="../slideLayouts/slideLayout160.xml"/><Relationship Id="rId79" Type="http://schemas.openxmlformats.org/officeDocument/2006/relationships/slideLayout" Target="../slideLayouts/slideLayout165.xml"/><Relationship Id="rId5" Type="http://schemas.openxmlformats.org/officeDocument/2006/relationships/slideLayout" Target="../slideLayouts/slideLayout91.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77" Type="http://schemas.openxmlformats.org/officeDocument/2006/relationships/slideLayout" Target="../slideLayouts/slideLayout163.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slideLayout" Target="../slideLayouts/slideLayout158.xml"/><Relationship Id="rId80" Type="http://schemas.openxmlformats.org/officeDocument/2006/relationships/slideLayout" Target="../slideLayouts/slideLayout166.xml"/><Relationship Id="rId85" Type="http://schemas.openxmlformats.org/officeDocument/2006/relationships/slideLayout" Target="../slideLayouts/slideLayout171.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75" Type="http://schemas.openxmlformats.org/officeDocument/2006/relationships/slideLayout" Target="../slideLayouts/slideLayout161.xml"/><Relationship Id="rId83" Type="http://schemas.openxmlformats.org/officeDocument/2006/relationships/slideLayout" Target="../slideLayouts/slideLayout169.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73" Type="http://schemas.openxmlformats.org/officeDocument/2006/relationships/slideLayout" Target="../slideLayouts/slideLayout159.xml"/><Relationship Id="rId78" Type="http://schemas.openxmlformats.org/officeDocument/2006/relationships/slideLayout" Target="../slideLayouts/slideLayout164.xml"/><Relationship Id="rId81" Type="http://schemas.openxmlformats.org/officeDocument/2006/relationships/slideLayout" Target="../slideLayouts/slideLayout167.xml"/><Relationship Id="rId86" Type="http://schemas.openxmlformats.org/officeDocument/2006/relationships/theme" Target="../theme/theme2.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76" Type="http://schemas.openxmlformats.org/officeDocument/2006/relationships/slideLayout" Target="../slideLayouts/slideLayout162.xml"/><Relationship Id="rId7" Type="http://schemas.openxmlformats.org/officeDocument/2006/relationships/slideLayout" Target="../slideLayouts/slideLayout93.xml"/><Relationship Id="rId71" Type="http://schemas.openxmlformats.org/officeDocument/2006/relationships/slideLayout" Target="../slideLayouts/slideLayout157.xml"/><Relationship Id="rId2" Type="http://schemas.openxmlformats.org/officeDocument/2006/relationships/slideLayout" Target="../slideLayouts/slideLayout88.xml"/><Relationship Id="rId29" Type="http://schemas.openxmlformats.org/officeDocument/2006/relationships/slideLayout" Target="../slideLayouts/slideLayout115.xml"/><Relationship Id="rId24" Type="http://schemas.openxmlformats.org/officeDocument/2006/relationships/slideLayout" Target="../slideLayouts/slideLayout110.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66" Type="http://schemas.openxmlformats.org/officeDocument/2006/relationships/slideLayout" Target="../slideLayouts/slideLayout152.xml"/><Relationship Id="rId61" Type="http://schemas.openxmlformats.org/officeDocument/2006/relationships/slideLayout" Target="../slideLayouts/slideLayout147.xml"/><Relationship Id="rId82" Type="http://schemas.openxmlformats.org/officeDocument/2006/relationships/slideLayout" Target="../slideLayouts/slideLayout16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63" Type="http://schemas.openxmlformats.org/officeDocument/2006/relationships/slideLayout" Target="../slideLayouts/slideLayout234.xml"/><Relationship Id="rId68" Type="http://schemas.openxmlformats.org/officeDocument/2006/relationships/slideLayout" Target="../slideLayouts/slideLayout239.xml"/><Relationship Id="rId84" Type="http://schemas.openxmlformats.org/officeDocument/2006/relationships/slideLayout" Target="../slideLayouts/slideLayout255.xml"/><Relationship Id="rId16" Type="http://schemas.openxmlformats.org/officeDocument/2006/relationships/slideLayout" Target="../slideLayouts/slideLayout187.xml"/><Relationship Id="rId11" Type="http://schemas.openxmlformats.org/officeDocument/2006/relationships/slideLayout" Target="../slideLayouts/slideLayout182.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53" Type="http://schemas.openxmlformats.org/officeDocument/2006/relationships/slideLayout" Target="../slideLayouts/slideLayout224.xml"/><Relationship Id="rId58" Type="http://schemas.openxmlformats.org/officeDocument/2006/relationships/slideLayout" Target="../slideLayouts/slideLayout229.xml"/><Relationship Id="rId74" Type="http://schemas.openxmlformats.org/officeDocument/2006/relationships/slideLayout" Target="../slideLayouts/slideLayout245.xml"/><Relationship Id="rId79" Type="http://schemas.openxmlformats.org/officeDocument/2006/relationships/slideLayout" Target="../slideLayouts/slideLayout250.xml"/><Relationship Id="rId5" Type="http://schemas.openxmlformats.org/officeDocument/2006/relationships/slideLayout" Target="../slideLayouts/slideLayout176.xml"/><Relationship Id="rId19" Type="http://schemas.openxmlformats.org/officeDocument/2006/relationships/slideLayout" Target="../slideLayouts/slideLayout19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64" Type="http://schemas.openxmlformats.org/officeDocument/2006/relationships/slideLayout" Target="../slideLayouts/slideLayout235.xml"/><Relationship Id="rId69" Type="http://schemas.openxmlformats.org/officeDocument/2006/relationships/slideLayout" Target="../slideLayouts/slideLayout240.xml"/><Relationship Id="rId77" Type="http://schemas.openxmlformats.org/officeDocument/2006/relationships/slideLayout" Target="../slideLayouts/slideLayout248.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72" Type="http://schemas.openxmlformats.org/officeDocument/2006/relationships/slideLayout" Target="../slideLayouts/slideLayout243.xml"/><Relationship Id="rId80" Type="http://schemas.openxmlformats.org/officeDocument/2006/relationships/slideLayout" Target="../slideLayouts/slideLayout251.xml"/><Relationship Id="rId85" Type="http://schemas.openxmlformats.org/officeDocument/2006/relationships/slideLayout" Target="../slideLayouts/slideLayout256.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slideLayout" Target="../slideLayouts/slideLayout230.xml"/><Relationship Id="rId67" Type="http://schemas.openxmlformats.org/officeDocument/2006/relationships/slideLayout" Target="../slideLayouts/slideLayout238.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62" Type="http://schemas.openxmlformats.org/officeDocument/2006/relationships/slideLayout" Target="../slideLayouts/slideLayout233.xml"/><Relationship Id="rId70" Type="http://schemas.openxmlformats.org/officeDocument/2006/relationships/slideLayout" Target="../slideLayouts/slideLayout241.xml"/><Relationship Id="rId75" Type="http://schemas.openxmlformats.org/officeDocument/2006/relationships/slideLayout" Target="../slideLayouts/slideLayout246.xml"/><Relationship Id="rId83" Type="http://schemas.openxmlformats.org/officeDocument/2006/relationships/slideLayout" Target="../slideLayouts/slideLayout254.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60" Type="http://schemas.openxmlformats.org/officeDocument/2006/relationships/slideLayout" Target="../slideLayouts/slideLayout231.xml"/><Relationship Id="rId65" Type="http://schemas.openxmlformats.org/officeDocument/2006/relationships/slideLayout" Target="../slideLayouts/slideLayout236.xml"/><Relationship Id="rId73" Type="http://schemas.openxmlformats.org/officeDocument/2006/relationships/slideLayout" Target="../slideLayouts/slideLayout244.xml"/><Relationship Id="rId78" Type="http://schemas.openxmlformats.org/officeDocument/2006/relationships/slideLayout" Target="../slideLayouts/slideLayout249.xml"/><Relationship Id="rId81" Type="http://schemas.openxmlformats.org/officeDocument/2006/relationships/slideLayout" Target="../slideLayouts/slideLayout252.xml"/><Relationship Id="rId86" Type="http://schemas.openxmlformats.org/officeDocument/2006/relationships/theme" Target="../theme/theme3.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9" Type="http://schemas.openxmlformats.org/officeDocument/2006/relationships/slideLayout" Target="../slideLayouts/slideLayout210.xml"/><Relationship Id="rId34" Type="http://schemas.openxmlformats.org/officeDocument/2006/relationships/slideLayout" Target="../slideLayouts/slideLayout205.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6" Type="http://schemas.openxmlformats.org/officeDocument/2006/relationships/slideLayout" Target="../slideLayouts/slideLayout247.xml"/><Relationship Id="rId7" Type="http://schemas.openxmlformats.org/officeDocument/2006/relationships/slideLayout" Target="../slideLayouts/slideLayout178.xml"/><Relationship Id="rId71" Type="http://schemas.openxmlformats.org/officeDocument/2006/relationships/slideLayout" Target="../slideLayouts/slideLayout242.xml"/><Relationship Id="rId2" Type="http://schemas.openxmlformats.org/officeDocument/2006/relationships/slideLayout" Target="../slideLayouts/slideLayout173.xml"/><Relationship Id="rId29" Type="http://schemas.openxmlformats.org/officeDocument/2006/relationships/slideLayout" Target="../slideLayouts/slideLayout200.xml"/><Relationship Id="rId24" Type="http://schemas.openxmlformats.org/officeDocument/2006/relationships/slideLayout" Target="../slideLayouts/slideLayout195.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66" Type="http://schemas.openxmlformats.org/officeDocument/2006/relationships/slideLayout" Target="../slideLayouts/slideLayout237.xml"/><Relationship Id="rId61" Type="http://schemas.openxmlformats.org/officeDocument/2006/relationships/slideLayout" Target="../slideLayouts/slideLayout232.xml"/><Relationship Id="rId82" Type="http://schemas.openxmlformats.org/officeDocument/2006/relationships/slideLayout" Target="../slideLayouts/slideLayout25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82.xml"/><Relationship Id="rId21" Type="http://schemas.openxmlformats.org/officeDocument/2006/relationships/slideLayout" Target="../slideLayouts/slideLayout277.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63" Type="http://schemas.openxmlformats.org/officeDocument/2006/relationships/slideLayout" Target="../slideLayouts/slideLayout319.xml"/><Relationship Id="rId68" Type="http://schemas.openxmlformats.org/officeDocument/2006/relationships/slideLayout" Target="../slideLayouts/slideLayout324.xml"/><Relationship Id="rId84" Type="http://schemas.openxmlformats.org/officeDocument/2006/relationships/slideLayout" Target="../slideLayouts/slideLayout340.xml"/><Relationship Id="rId16" Type="http://schemas.openxmlformats.org/officeDocument/2006/relationships/slideLayout" Target="../slideLayouts/slideLayout272.xml"/><Relationship Id="rId11" Type="http://schemas.openxmlformats.org/officeDocument/2006/relationships/slideLayout" Target="../slideLayouts/slideLayout267.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53" Type="http://schemas.openxmlformats.org/officeDocument/2006/relationships/slideLayout" Target="../slideLayouts/slideLayout309.xml"/><Relationship Id="rId58" Type="http://schemas.openxmlformats.org/officeDocument/2006/relationships/slideLayout" Target="../slideLayouts/slideLayout314.xml"/><Relationship Id="rId74" Type="http://schemas.openxmlformats.org/officeDocument/2006/relationships/slideLayout" Target="../slideLayouts/slideLayout330.xml"/><Relationship Id="rId79" Type="http://schemas.openxmlformats.org/officeDocument/2006/relationships/slideLayout" Target="../slideLayouts/slideLayout335.xml"/><Relationship Id="rId5" Type="http://schemas.openxmlformats.org/officeDocument/2006/relationships/slideLayout" Target="../slideLayouts/slideLayout261.xml"/><Relationship Id="rId19" Type="http://schemas.openxmlformats.org/officeDocument/2006/relationships/slideLayout" Target="../slideLayouts/slideLayout27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56" Type="http://schemas.openxmlformats.org/officeDocument/2006/relationships/slideLayout" Target="../slideLayouts/slideLayout312.xml"/><Relationship Id="rId64" Type="http://schemas.openxmlformats.org/officeDocument/2006/relationships/slideLayout" Target="../slideLayouts/slideLayout320.xml"/><Relationship Id="rId69" Type="http://schemas.openxmlformats.org/officeDocument/2006/relationships/slideLayout" Target="../slideLayouts/slideLayout325.xml"/><Relationship Id="rId77" Type="http://schemas.openxmlformats.org/officeDocument/2006/relationships/slideLayout" Target="../slideLayouts/slideLayout333.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72" Type="http://schemas.openxmlformats.org/officeDocument/2006/relationships/slideLayout" Target="../slideLayouts/slideLayout328.xml"/><Relationship Id="rId80" Type="http://schemas.openxmlformats.org/officeDocument/2006/relationships/slideLayout" Target="../slideLayouts/slideLayout336.xml"/><Relationship Id="rId85" Type="http://schemas.openxmlformats.org/officeDocument/2006/relationships/slideLayout" Target="../slideLayouts/slideLayout341.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59" Type="http://schemas.openxmlformats.org/officeDocument/2006/relationships/slideLayout" Target="../slideLayouts/slideLayout315.xml"/><Relationship Id="rId67" Type="http://schemas.openxmlformats.org/officeDocument/2006/relationships/slideLayout" Target="../slideLayouts/slideLayout323.xml"/><Relationship Id="rId20" Type="http://schemas.openxmlformats.org/officeDocument/2006/relationships/slideLayout" Target="../slideLayouts/slideLayout276.xml"/><Relationship Id="rId41" Type="http://schemas.openxmlformats.org/officeDocument/2006/relationships/slideLayout" Target="../slideLayouts/slideLayout297.xml"/><Relationship Id="rId54" Type="http://schemas.openxmlformats.org/officeDocument/2006/relationships/slideLayout" Target="../slideLayouts/slideLayout310.xml"/><Relationship Id="rId62" Type="http://schemas.openxmlformats.org/officeDocument/2006/relationships/slideLayout" Target="../slideLayouts/slideLayout318.xml"/><Relationship Id="rId70" Type="http://schemas.openxmlformats.org/officeDocument/2006/relationships/slideLayout" Target="../slideLayouts/slideLayout326.xml"/><Relationship Id="rId75" Type="http://schemas.openxmlformats.org/officeDocument/2006/relationships/slideLayout" Target="../slideLayouts/slideLayout331.xml"/><Relationship Id="rId83" Type="http://schemas.openxmlformats.org/officeDocument/2006/relationships/slideLayout" Target="../slideLayouts/slideLayout339.xml"/><Relationship Id="rId88" Type="http://schemas.openxmlformats.org/officeDocument/2006/relationships/theme" Target="../theme/theme4.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slideLayout" Target="../slideLayouts/slideLayout305.xml"/><Relationship Id="rId57" Type="http://schemas.openxmlformats.org/officeDocument/2006/relationships/slideLayout" Target="../slideLayouts/slideLayout313.xml"/><Relationship Id="rId10" Type="http://schemas.openxmlformats.org/officeDocument/2006/relationships/slideLayout" Target="../slideLayouts/slideLayout266.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60" Type="http://schemas.openxmlformats.org/officeDocument/2006/relationships/slideLayout" Target="../slideLayouts/slideLayout316.xml"/><Relationship Id="rId65" Type="http://schemas.openxmlformats.org/officeDocument/2006/relationships/slideLayout" Target="../slideLayouts/slideLayout321.xml"/><Relationship Id="rId73" Type="http://schemas.openxmlformats.org/officeDocument/2006/relationships/slideLayout" Target="../slideLayouts/slideLayout329.xml"/><Relationship Id="rId78" Type="http://schemas.openxmlformats.org/officeDocument/2006/relationships/slideLayout" Target="../slideLayouts/slideLayout334.xml"/><Relationship Id="rId81" Type="http://schemas.openxmlformats.org/officeDocument/2006/relationships/slideLayout" Target="../slideLayouts/slideLayout337.xml"/><Relationship Id="rId86" Type="http://schemas.openxmlformats.org/officeDocument/2006/relationships/slideLayout" Target="../slideLayouts/slideLayout342.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9" Type="http://schemas.openxmlformats.org/officeDocument/2006/relationships/slideLayout" Target="../slideLayouts/slideLayout295.xml"/><Relationship Id="rId34" Type="http://schemas.openxmlformats.org/officeDocument/2006/relationships/slideLayout" Target="../slideLayouts/slideLayout290.xml"/><Relationship Id="rId50" Type="http://schemas.openxmlformats.org/officeDocument/2006/relationships/slideLayout" Target="../slideLayouts/slideLayout306.xml"/><Relationship Id="rId55" Type="http://schemas.openxmlformats.org/officeDocument/2006/relationships/slideLayout" Target="../slideLayouts/slideLayout311.xml"/><Relationship Id="rId76" Type="http://schemas.openxmlformats.org/officeDocument/2006/relationships/slideLayout" Target="../slideLayouts/slideLayout332.xml"/><Relationship Id="rId7" Type="http://schemas.openxmlformats.org/officeDocument/2006/relationships/slideLayout" Target="../slideLayouts/slideLayout263.xml"/><Relationship Id="rId71" Type="http://schemas.openxmlformats.org/officeDocument/2006/relationships/slideLayout" Target="../slideLayouts/slideLayout327.xml"/><Relationship Id="rId2" Type="http://schemas.openxmlformats.org/officeDocument/2006/relationships/slideLayout" Target="../slideLayouts/slideLayout258.xml"/><Relationship Id="rId29" Type="http://schemas.openxmlformats.org/officeDocument/2006/relationships/slideLayout" Target="../slideLayouts/slideLayout285.xml"/><Relationship Id="rId24" Type="http://schemas.openxmlformats.org/officeDocument/2006/relationships/slideLayout" Target="../slideLayouts/slideLayout280.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66" Type="http://schemas.openxmlformats.org/officeDocument/2006/relationships/slideLayout" Target="../slideLayouts/slideLayout322.xml"/><Relationship Id="rId87" Type="http://schemas.openxmlformats.org/officeDocument/2006/relationships/slideLayout" Target="../slideLayouts/slideLayout343.xml"/><Relationship Id="rId61" Type="http://schemas.openxmlformats.org/officeDocument/2006/relationships/slideLayout" Target="../slideLayouts/slideLayout317.xml"/><Relationship Id="rId82"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0540610"/>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4086" r:id="rId9"/>
    <p:sldLayoutId id="2147484085"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48" r:id="rId19"/>
    <p:sldLayoutId id="2147483949" r:id="rId20"/>
    <p:sldLayoutId id="2147483891" r:id="rId21"/>
    <p:sldLayoutId id="2147483935" r:id="rId22"/>
    <p:sldLayoutId id="2147483667" r:id="rId23"/>
    <p:sldLayoutId id="2147483668" r:id="rId24"/>
    <p:sldLayoutId id="2147483709" r:id="rId25"/>
    <p:sldLayoutId id="2147483710" r:id="rId26"/>
    <p:sldLayoutId id="2147483669" r:id="rId27"/>
    <p:sldLayoutId id="2147483711" r:id="rId28"/>
    <p:sldLayoutId id="2147483674" r:id="rId29"/>
    <p:sldLayoutId id="2147484030" r:id="rId30"/>
    <p:sldLayoutId id="2147484032" r:id="rId31"/>
    <p:sldLayoutId id="2147484031" r:id="rId32"/>
    <p:sldLayoutId id="2147484033" r:id="rId33"/>
    <p:sldLayoutId id="2147484034" r:id="rId34"/>
    <p:sldLayoutId id="2147484037" r:id="rId35"/>
    <p:sldLayoutId id="2147484038" r:id="rId36"/>
    <p:sldLayoutId id="2147484039" r:id="rId37"/>
    <p:sldLayoutId id="2147484040" r:id="rId38"/>
    <p:sldLayoutId id="2147484041" r:id="rId39"/>
    <p:sldLayoutId id="2147484087" r:id="rId40"/>
    <p:sldLayoutId id="2147484042" r:id="rId41"/>
    <p:sldLayoutId id="2147484043" r:id="rId42"/>
    <p:sldLayoutId id="2147484014" r:id="rId43"/>
    <p:sldLayoutId id="2147483936" r:id="rId44"/>
    <p:sldLayoutId id="2147483937" r:id="rId45"/>
    <p:sldLayoutId id="2147483656" r:id="rId46"/>
    <p:sldLayoutId id="2147483940" r:id="rId47"/>
    <p:sldLayoutId id="2147483939" r:id="rId48"/>
    <p:sldLayoutId id="2147483863" r:id="rId49"/>
    <p:sldLayoutId id="2147483862" r:id="rId50"/>
    <p:sldLayoutId id="2147483942" r:id="rId51"/>
    <p:sldLayoutId id="2147483864" r:id="rId52"/>
    <p:sldLayoutId id="2147483943" r:id="rId53"/>
    <p:sldLayoutId id="2147483865" r:id="rId54"/>
    <p:sldLayoutId id="2147483944" r:id="rId55"/>
    <p:sldLayoutId id="2147483867" r:id="rId56"/>
    <p:sldLayoutId id="2147483866" r:id="rId57"/>
    <p:sldLayoutId id="2147483868" r:id="rId58"/>
    <p:sldLayoutId id="2147483934" r:id="rId59"/>
    <p:sldLayoutId id="2147484013" r:id="rId60"/>
    <p:sldLayoutId id="2147483869" r:id="rId61"/>
    <p:sldLayoutId id="2147483870" r:id="rId62"/>
    <p:sldLayoutId id="2147483941" r:id="rId63"/>
    <p:sldLayoutId id="2147483716" r:id="rId64"/>
    <p:sldLayoutId id="2147483717" r:id="rId65"/>
    <p:sldLayoutId id="2147484010" r:id="rId66"/>
    <p:sldLayoutId id="2147484011" r:id="rId67"/>
    <p:sldLayoutId id="2147483658" r:id="rId68"/>
    <p:sldLayoutId id="2147484067" r:id="rId69"/>
    <p:sldLayoutId id="2147484068" r:id="rId70"/>
    <p:sldLayoutId id="2147484070" r:id="rId71"/>
    <p:sldLayoutId id="2147484078" r:id="rId72"/>
    <p:sldLayoutId id="2147484072" r:id="rId73"/>
    <p:sldLayoutId id="2147484073" r:id="rId74"/>
    <p:sldLayoutId id="2147484074" r:id="rId75"/>
    <p:sldLayoutId id="2147484075" r:id="rId76"/>
    <p:sldLayoutId id="2147484082" r:id="rId77"/>
    <p:sldLayoutId id="2147484079" r:id="rId78"/>
    <p:sldLayoutId id="2147484080" r:id="rId79"/>
    <p:sldLayoutId id="2147484077" r:id="rId80"/>
    <p:sldLayoutId id="2147484088" r:id="rId81"/>
    <p:sldLayoutId id="2147484089" r:id="rId82"/>
    <p:sldLayoutId id="2147484091" r:id="rId83"/>
    <p:sldLayoutId id="2147484090" r:id="rId84"/>
    <p:sldLayoutId id="2147484083" r:id="rId85"/>
    <p:sldLayoutId id="2147484092" r:id="rId86"/>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userDrawn="1">
          <p15:clr>
            <a:srgbClr val="A4A3A4"/>
          </p15:clr>
        </p15:guide>
        <p15:guide id="3" pos="7680" userDrawn="1">
          <p15:clr>
            <a:srgbClr val="F26B43"/>
          </p15:clr>
        </p15:guide>
        <p15:guide id="4" orient="horz" pos="3975" userDrawn="1">
          <p15:clr>
            <a:srgbClr val="F26B43"/>
          </p15:clr>
        </p15:guide>
        <p15:guide id="5" pos="342" userDrawn="1">
          <p15:clr>
            <a:srgbClr val="F26B43"/>
          </p15:clr>
        </p15:guide>
        <p15:guide id="6" pos="7335" userDrawn="1">
          <p15:clr>
            <a:srgbClr val="F26B43"/>
          </p15:clr>
        </p15:guide>
        <p15:guide id="9" orient="horz" pos="3630" userDrawn="1">
          <p15:clr>
            <a:srgbClr val="A4A3A4"/>
          </p15:clr>
        </p15:guide>
        <p15:guide id="14" orient="horz" pos="3802" userDrawn="1">
          <p15:clr>
            <a:srgbClr val="A4A3A4"/>
          </p15:clr>
        </p15:guide>
        <p15:guide id="15" pos="6240" userDrawn="1">
          <p15:clr>
            <a:srgbClr val="A4A3A4"/>
          </p15:clr>
        </p15:guide>
        <p15:guide id="16" orient="horz" pos="4320" userDrawn="1">
          <p15:clr>
            <a:srgbClr val="F26B43"/>
          </p15:clr>
        </p15:guide>
        <p15:guide id="17" userDrawn="1">
          <p15:clr>
            <a:srgbClr val="F26B43"/>
          </p15:clr>
        </p15:guide>
        <p15:guide id="18" pos="846" userDrawn="1">
          <p15:clr>
            <a:srgbClr val="A4A3A4"/>
          </p15:clr>
        </p15:guide>
        <p15:guide id="19" pos="934" userDrawn="1">
          <p15:clr>
            <a:srgbClr val="A4A3A4"/>
          </p15:clr>
        </p15:guide>
        <p15:guide id="20" pos="1522" userDrawn="1">
          <p15:clr>
            <a:srgbClr val="A4A3A4"/>
          </p15:clr>
        </p15:guide>
        <p15:guide id="21" pos="6832" userDrawn="1">
          <p15:clr>
            <a:srgbClr val="A4A3A4"/>
          </p15:clr>
        </p15:guide>
        <p15:guide id="22" pos="6744" userDrawn="1">
          <p15:clr>
            <a:srgbClr val="A4A3A4"/>
          </p15:clr>
        </p15:guide>
        <p15:guide id="23" pos="6156" userDrawn="1">
          <p15:clr>
            <a:srgbClr val="A4A3A4"/>
          </p15:clr>
        </p15:guide>
        <p15:guide id="24" pos="2026" userDrawn="1">
          <p15:clr>
            <a:srgbClr val="A4A3A4"/>
          </p15:clr>
        </p15:guide>
        <p15:guide id="26" pos="5652" userDrawn="1">
          <p15:clr>
            <a:srgbClr val="A4A3A4"/>
          </p15:clr>
        </p15:guide>
        <p15:guide id="27" pos="5566" userDrawn="1">
          <p15:clr>
            <a:srgbClr val="A4A3A4"/>
          </p15:clr>
        </p15:guide>
        <p15:guide id="29" pos="2112" userDrawn="1">
          <p15:clr>
            <a:srgbClr val="A4A3A4"/>
          </p15:clr>
        </p15:guide>
        <p15:guide id="30" pos="3795" userDrawn="1">
          <p15:clr>
            <a:srgbClr val="A4A3A4"/>
          </p15:clr>
        </p15:guide>
        <p15:guide id="31" pos="3884" userDrawn="1">
          <p15:clr>
            <a:srgbClr val="A4A3A4"/>
          </p15:clr>
        </p15:guide>
        <p15:guide id="32" pos="3294" userDrawn="1">
          <p15:clr>
            <a:srgbClr val="A4A3A4"/>
          </p15:clr>
        </p15:guide>
        <p15:guide id="33" pos="4386" userDrawn="1">
          <p15:clr>
            <a:srgbClr val="A4A3A4"/>
          </p15:clr>
        </p15:guide>
        <p15:guide id="34" pos="3208" userDrawn="1">
          <p15:clr>
            <a:srgbClr val="A4A3A4"/>
          </p15:clr>
        </p15:guide>
        <p15:guide id="35" pos="4470" userDrawn="1">
          <p15:clr>
            <a:srgbClr val="A4A3A4"/>
          </p15:clr>
        </p15:guide>
        <p15:guide id="36" pos="2705" userDrawn="1">
          <p15:clr>
            <a:srgbClr val="A4A3A4"/>
          </p15:clr>
        </p15:guide>
        <p15:guide id="37" pos="2619" userDrawn="1">
          <p15:clr>
            <a:srgbClr val="A4A3A4"/>
          </p15:clr>
        </p15:guide>
        <p15:guide id="38" pos="4973" userDrawn="1">
          <p15:clr>
            <a:srgbClr val="A4A3A4"/>
          </p15:clr>
        </p15:guide>
        <p15:guide id="39" pos="5057" userDrawn="1">
          <p15:clr>
            <a:srgbClr val="A4A3A4"/>
          </p15:clr>
        </p15:guide>
        <p15:guide id="40" orient="horz" pos="2160" userDrawn="1">
          <p15:clr>
            <a:srgbClr val="A4A3A4"/>
          </p15:clr>
        </p15:guide>
        <p15:guide id="41" orient="horz" userDrawn="1">
          <p15:clr>
            <a:srgbClr val="F26B43"/>
          </p15:clr>
        </p15:guide>
        <p15:guide id="42" orient="horz" pos="344" userDrawn="1">
          <p15:clr>
            <a:srgbClr val="F26B43"/>
          </p15:clr>
        </p15:guide>
        <p15:guide id="43" orient="horz" pos="691" userDrawn="1">
          <p15:clr>
            <a:srgbClr val="A4A3A4"/>
          </p15:clr>
        </p15:guide>
        <p15:guide id="44" orient="horz" pos="861"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37593065"/>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 id="2147484123" r:id="rId30"/>
    <p:sldLayoutId id="2147484124" r:id="rId31"/>
    <p:sldLayoutId id="2147484125" r:id="rId32"/>
    <p:sldLayoutId id="2147484126" r:id="rId33"/>
    <p:sldLayoutId id="2147484127" r:id="rId34"/>
    <p:sldLayoutId id="2147484128" r:id="rId35"/>
    <p:sldLayoutId id="2147484129" r:id="rId36"/>
    <p:sldLayoutId id="2147484130" r:id="rId37"/>
    <p:sldLayoutId id="2147484131" r:id="rId38"/>
    <p:sldLayoutId id="2147484132" r:id="rId39"/>
    <p:sldLayoutId id="2147484133" r:id="rId40"/>
    <p:sldLayoutId id="2147484134" r:id="rId41"/>
    <p:sldLayoutId id="2147484135" r:id="rId42"/>
    <p:sldLayoutId id="2147484136" r:id="rId43"/>
    <p:sldLayoutId id="2147484137" r:id="rId44"/>
    <p:sldLayoutId id="2147484138" r:id="rId45"/>
    <p:sldLayoutId id="2147484139" r:id="rId46"/>
    <p:sldLayoutId id="2147484140" r:id="rId47"/>
    <p:sldLayoutId id="2147484141" r:id="rId48"/>
    <p:sldLayoutId id="2147484142" r:id="rId49"/>
    <p:sldLayoutId id="2147484143" r:id="rId50"/>
    <p:sldLayoutId id="2147484144" r:id="rId51"/>
    <p:sldLayoutId id="2147484145" r:id="rId52"/>
    <p:sldLayoutId id="2147484146" r:id="rId53"/>
    <p:sldLayoutId id="2147484147" r:id="rId54"/>
    <p:sldLayoutId id="2147484148" r:id="rId55"/>
    <p:sldLayoutId id="2147484149" r:id="rId56"/>
    <p:sldLayoutId id="2147484150" r:id="rId57"/>
    <p:sldLayoutId id="2147484151" r:id="rId58"/>
    <p:sldLayoutId id="2147484152" r:id="rId59"/>
    <p:sldLayoutId id="2147484153" r:id="rId60"/>
    <p:sldLayoutId id="2147484154" r:id="rId61"/>
    <p:sldLayoutId id="2147484155" r:id="rId62"/>
    <p:sldLayoutId id="2147484156" r:id="rId63"/>
    <p:sldLayoutId id="2147484157" r:id="rId64"/>
    <p:sldLayoutId id="2147484158" r:id="rId65"/>
    <p:sldLayoutId id="2147484159" r:id="rId66"/>
    <p:sldLayoutId id="2147484160" r:id="rId67"/>
    <p:sldLayoutId id="2147484161" r:id="rId68"/>
    <p:sldLayoutId id="2147484162" r:id="rId69"/>
    <p:sldLayoutId id="2147484163" r:id="rId70"/>
    <p:sldLayoutId id="2147484164" r:id="rId71"/>
    <p:sldLayoutId id="2147484165" r:id="rId72"/>
    <p:sldLayoutId id="2147484166" r:id="rId73"/>
    <p:sldLayoutId id="2147484167" r:id="rId74"/>
    <p:sldLayoutId id="2147484168" r:id="rId75"/>
    <p:sldLayoutId id="2147484169" r:id="rId76"/>
    <p:sldLayoutId id="2147484170" r:id="rId77"/>
    <p:sldLayoutId id="2147484171" r:id="rId78"/>
    <p:sldLayoutId id="2147484172" r:id="rId79"/>
    <p:sldLayoutId id="2147484173" r:id="rId80"/>
    <p:sldLayoutId id="2147484174" r:id="rId81"/>
    <p:sldLayoutId id="2147484175" r:id="rId82"/>
    <p:sldLayoutId id="2147484176" r:id="rId83"/>
    <p:sldLayoutId id="2147484177" r:id="rId84"/>
    <p:sldLayoutId id="2147484178"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13481935"/>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 id="2147484209" r:id="rId30"/>
    <p:sldLayoutId id="2147484210" r:id="rId31"/>
    <p:sldLayoutId id="2147484211" r:id="rId32"/>
    <p:sldLayoutId id="2147484212" r:id="rId33"/>
    <p:sldLayoutId id="2147484213" r:id="rId34"/>
    <p:sldLayoutId id="2147484214" r:id="rId35"/>
    <p:sldLayoutId id="2147484215" r:id="rId36"/>
    <p:sldLayoutId id="2147484216" r:id="rId37"/>
    <p:sldLayoutId id="2147484217" r:id="rId38"/>
    <p:sldLayoutId id="2147484218" r:id="rId39"/>
    <p:sldLayoutId id="2147484219" r:id="rId40"/>
    <p:sldLayoutId id="2147484220" r:id="rId41"/>
    <p:sldLayoutId id="2147484221" r:id="rId42"/>
    <p:sldLayoutId id="2147484222" r:id="rId43"/>
    <p:sldLayoutId id="2147484223" r:id="rId44"/>
    <p:sldLayoutId id="2147484224" r:id="rId45"/>
    <p:sldLayoutId id="2147484225" r:id="rId46"/>
    <p:sldLayoutId id="2147484226" r:id="rId47"/>
    <p:sldLayoutId id="2147484227" r:id="rId48"/>
    <p:sldLayoutId id="2147484228" r:id="rId49"/>
    <p:sldLayoutId id="2147484229" r:id="rId50"/>
    <p:sldLayoutId id="2147484230" r:id="rId51"/>
    <p:sldLayoutId id="2147484231" r:id="rId52"/>
    <p:sldLayoutId id="2147484232" r:id="rId53"/>
    <p:sldLayoutId id="2147484233" r:id="rId54"/>
    <p:sldLayoutId id="2147484234" r:id="rId55"/>
    <p:sldLayoutId id="2147484235" r:id="rId56"/>
    <p:sldLayoutId id="2147484236" r:id="rId57"/>
    <p:sldLayoutId id="2147484237" r:id="rId58"/>
    <p:sldLayoutId id="2147484238" r:id="rId59"/>
    <p:sldLayoutId id="2147484239" r:id="rId60"/>
    <p:sldLayoutId id="2147484240" r:id="rId61"/>
    <p:sldLayoutId id="2147484241" r:id="rId62"/>
    <p:sldLayoutId id="2147484242" r:id="rId63"/>
    <p:sldLayoutId id="2147484243" r:id="rId64"/>
    <p:sldLayoutId id="2147484244" r:id="rId65"/>
    <p:sldLayoutId id="2147484245" r:id="rId66"/>
    <p:sldLayoutId id="2147484246" r:id="rId67"/>
    <p:sldLayoutId id="2147484247" r:id="rId68"/>
    <p:sldLayoutId id="2147484248" r:id="rId69"/>
    <p:sldLayoutId id="2147484249" r:id="rId70"/>
    <p:sldLayoutId id="2147484250" r:id="rId71"/>
    <p:sldLayoutId id="2147484251" r:id="rId72"/>
    <p:sldLayoutId id="2147484252" r:id="rId73"/>
    <p:sldLayoutId id="2147484253" r:id="rId74"/>
    <p:sldLayoutId id="2147484254" r:id="rId75"/>
    <p:sldLayoutId id="2147484255" r:id="rId76"/>
    <p:sldLayoutId id="2147484256" r:id="rId77"/>
    <p:sldLayoutId id="2147484257" r:id="rId78"/>
    <p:sldLayoutId id="2147484258" r:id="rId79"/>
    <p:sldLayoutId id="2147484259" r:id="rId80"/>
    <p:sldLayoutId id="2147484260" r:id="rId81"/>
    <p:sldLayoutId id="2147484261" r:id="rId82"/>
    <p:sldLayoutId id="2147484262" r:id="rId83"/>
    <p:sldLayoutId id="2147484263" r:id="rId84"/>
    <p:sldLayoutId id="2147484264"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24714086"/>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 id="2147484301" r:id="rId36"/>
    <p:sldLayoutId id="2147484302" r:id="rId37"/>
    <p:sldLayoutId id="2147484303" r:id="rId38"/>
    <p:sldLayoutId id="2147484304" r:id="rId39"/>
    <p:sldLayoutId id="2147484305" r:id="rId40"/>
    <p:sldLayoutId id="2147484306" r:id="rId41"/>
    <p:sldLayoutId id="2147484307" r:id="rId42"/>
    <p:sldLayoutId id="2147484308" r:id="rId43"/>
    <p:sldLayoutId id="2147484309" r:id="rId44"/>
    <p:sldLayoutId id="2147484310" r:id="rId45"/>
    <p:sldLayoutId id="2147484311" r:id="rId46"/>
    <p:sldLayoutId id="2147484312" r:id="rId47"/>
    <p:sldLayoutId id="2147484313" r:id="rId48"/>
    <p:sldLayoutId id="2147484314" r:id="rId49"/>
    <p:sldLayoutId id="2147484315" r:id="rId50"/>
    <p:sldLayoutId id="2147484316" r:id="rId51"/>
    <p:sldLayoutId id="2147484317" r:id="rId52"/>
    <p:sldLayoutId id="2147484318" r:id="rId53"/>
    <p:sldLayoutId id="2147484319" r:id="rId54"/>
    <p:sldLayoutId id="2147484320" r:id="rId55"/>
    <p:sldLayoutId id="2147484321" r:id="rId56"/>
    <p:sldLayoutId id="2147484322" r:id="rId57"/>
    <p:sldLayoutId id="2147484323" r:id="rId58"/>
    <p:sldLayoutId id="2147484324" r:id="rId59"/>
    <p:sldLayoutId id="2147484325" r:id="rId60"/>
    <p:sldLayoutId id="2147484326" r:id="rId61"/>
    <p:sldLayoutId id="2147484327" r:id="rId62"/>
    <p:sldLayoutId id="2147484328" r:id="rId63"/>
    <p:sldLayoutId id="2147484329" r:id="rId64"/>
    <p:sldLayoutId id="2147484330" r:id="rId65"/>
    <p:sldLayoutId id="2147484331" r:id="rId66"/>
    <p:sldLayoutId id="2147484332" r:id="rId67"/>
    <p:sldLayoutId id="2147484333" r:id="rId68"/>
    <p:sldLayoutId id="2147484334" r:id="rId69"/>
    <p:sldLayoutId id="2147484335" r:id="rId70"/>
    <p:sldLayoutId id="2147484336" r:id="rId71"/>
    <p:sldLayoutId id="2147484337" r:id="rId72"/>
    <p:sldLayoutId id="2147484338" r:id="rId73"/>
    <p:sldLayoutId id="2147484339" r:id="rId74"/>
    <p:sldLayoutId id="2147484340" r:id="rId75"/>
    <p:sldLayoutId id="2147484341" r:id="rId76"/>
    <p:sldLayoutId id="2147484342" r:id="rId77"/>
    <p:sldLayoutId id="2147484343" r:id="rId78"/>
    <p:sldLayoutId id="2147484344" r:id="rId79"/>
    <p:sldLayoutId id="2147484345" r:id="rId80"/>
    <p:sldLayoutId id="2147484346" r:id="rId81"/>
    <p:sldLayoutId id="2147484347" r:id="rId82"/>
    <p:sldLayoutId id="2147484348" r:id="rId83"/>
    <p:sldLayoutId id="2147484349" r:id="rId84"/>
    <p:sldLayoutId id="2147484350" r:id="rId85"/>
    <p:sldLayoutId id="2147484351" r:id="rId86"/>
    <p:sldLayoutId id="2147484352" r:id="rId87"/>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90.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F505-0C6F-CCB6-8AF4-9BF3567D84E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C600DBD-4984-8D76-3467-73F8CDE6CD9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55724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CFFEEA-A782-E5E0-9EFF-5FC6FEA60810}"/>
              </a:ext>
            </a:extLst>
          </p:cNvPr>
          <p:cNvSpPr>
            <a:spLocks noGrp="1"/>
          </p:cNvSpPr>
          <p:nvPr>
            <p:ph type="title"/>
          </p:nvPr>
        </p:nvSpPr>
        <p:spPr>
          <a:xfrm>
            <a:off x="550164" y="552450"/>
            <a:ext cx="11091672" cy="819150"/>
          </a:xfrm>
        </p:spPr>
        <p:txBody>
          <a:bodyPr anchor="ctr">
            <a:normAutofit/>
          </a:bodyPr>
          <a:lstStyle/>
          <a:p>
            <a:r>
              <a:rPr lang="en-US" sz="5600"/>
              <a:t>Customer Feedback Insights</a:t>
            </a:r>
          </a:p>
        </p:txBody>
      </p:sp>
      <p:sp>
        <p:nvSpPr>
          <p:cNvPr id="7" name="Content Placeholder 6">
            <a:extLst>
              <a:ext uri="{FF2B5EF4-FFF2-40B4-BE49-F238E27FC236}">
                <a16:creationId xmlns:a16="http://schemas.microsoft.com/office/drawing/2014/main" id="{9FCEFC90-A2B9-06AC-78FB-E743EC9BF6BD}"/>
              </a:ext>
            </a:extLst>
          </p:cNvPr>
          <p:cNvSpPr>
            <a:spLocks noGrp="1"/>
          </p:cNvSpPr>
          <p:nvPr>
            <p:ph type="body" idx="1"/>
          </p:nvPr>
        </p:nvSpPr>
        <p:spPr>
          <a:xfrm>
            <a:off x="6191250" y="1562100"/>
            <a:ext cx="5450586" cy="4473575"/>
          </a:xfrm>
        </p:spPr>
        <p:txBody>
          <a:bodyPr anchor="t">
            <a:normAutofit/>
          </a:bodyPr>
          <a:lstStyle/>
          <a:p>
            <a:pPr>
              <a:buFont typeface="Arial" panose="020B0604020202020204" pitchFamily="34" charset="0"/>
              <a:buChar char="•"/>
            </a:pPr>
            <a:r>
              <a:t>Common themes include product quality, customer service, and delivery speed.</a:t>
            </a:r>
          </a:p>
          <a:p>
            <a:pPr>
              <a:buFont typeface="Arial" panose="020B0604020202020204" pitchFamily="34" charset="0"/>
              <a:buChar char="•"/>
            </a:pPr>
            <a:r>
              <a:t>Most feedback highlights satisfaction with ease of use and reliability.</a:t>
            </a:r>
          </a:p>
          <a:p>
            <a:pPr>
              <a:buFont typeface="Arial" panose="020B0604020202020204" pitchFamily="34" charset="0"/>
              <a:buChar char="•"/>
            </a:pPr>
            <a:r>
              <a:t>A callout features a standout positive testimonial praising responsive support.</a:t>
            </a:r>
          </a:p>
          <a:p>
            <a:pPr>
              <a:buFont typeface="Arial" panose="020B0604020202020204" pitchFamily="34" charset="0"/>
              <a:buChar char="•"/>
            </a:pPr>
            <a:r>
              <a:t>Word cloud visually emphasizes frequently mentioned keywords from feedback.</a:t>
            </a:r>
            <a:endParaRPr lang="en-US"/>
          </a:p>
        </p:txBody>
      </p:sp>
      <p:sp>
        <p:nvSpPr>
          <p:cNvPr id="9" name="Footer Placeholder 8">
            <a:extLst>
              <a:ext uri="{FF2B5EF4-FFF2-40B4-BE49-F238E27FC236}">
                <a16:creationId xmlns:a16="http://schemas.microsoft.com/office/drawing/2014/main" id="{9A92A132-7F6F-7994-B3F0-8E3EFB4DCE37}"/>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007870D2-798B-4D37-7FE6-156091E71E6D}"/>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2</a:t>
            </a:fld>
            <a:endParaRPr lang="en-US" noProof="0"/>
          </a:p>
        </p:txBody>
      </p:sp>
      <p:pic>
        <p:nvPicPr>
          <p:cNvPr id="11" name="Content Placeholder 10" descr="Hands holding Make Cook concept in word tag cloud on digital tablet">
            <a:extLst>
              <a:ext uri="{FF2B5EF4-FFF2-40B4-BE49-F238E27FC236}">
                <a16:creationId xmlns:a16="http://schemas.microsoft.com/office/drawing/2014/main" id="{8C76BA46-49AE-4E46-8403-E550342689CD}"/>
              </a:ext>
            </a:extLst>
          </p:cNvPr>
          <p:cNvPicPr>
            <a:picLocks noGrp="1" noChangeAspect="1"/>
          </p:cNvPicPr>
          <p:nvPr>
            <p:ph idx="4294967295"/>
          </p:nvPr>
        </p:nvPicPr>
        <p:blipFill>
          <a:blip r:embed="rId3"/>
          <a:srcRect l="7886" r="10786"/>
          <a:stretch>
            <a:fillRect/>
          </a:stretch>
        </p:blipFill>
        <p:spPr bwMode="black">
          <a:xfrm>
            <a:off x="550164" y="1562100"/>
            <a:ext cx="5450586" cy="4473575"/>
          </a:xfrm>
          <a:prstGeom prst="rect">
            <a:avLst/>
          </a:prstGeom>
          <a:noFill/>
        </p:spPr>
      </p:pic>
    </p:spTree>
    <p:extLst>
      <p:ext uri="{BB962C8B-B14F-4D97-AF65-F5344CB8AC3E}">
        <p14:creationId xmlns:p14="http://schemas.microsoft.com/office/powerpoint/2010/main" val="1254269277"/>
      </p:ext>
    </p:extLst>
  </p:cSld>
  <p:clrMapOvr>
    <a:masterClrMapping/>
  </p:clrMapOvr>
</p:sld>
</file>

<file path=ppt/theme/theme1.xml><?xml version="1.0" encoding="utf-8"?>
<a:theme xmlns:a="http://schemas.openxmlformats.org/drawingml/2006/main" name="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2.xml><?xml version="1.0" encoding="utf-8"?>
<a:theme xmlns:a="http://schemas.openxmlformats.org/drawingml/2006/main" name="1_Pearson Theme">
  <a:themeElements>
    <a:clrScheme name="Custom 4">
      <a:dk1>
        <a:srgbClr val="EDECF6"/>
      </a:dk1>
      <a:lt1>
        <a:srgbClr val="EDECF6"/>
      </a:lt1>
      <a:dk2>
        <a:srgbClr val="EDECF6"/>
      </a:dk2>
      <a:lt2>
        <a:srgbClr val="EDECF6"/>
      </a:lt2>
      <a:accent1>
        <a:srgbClr val="EDECF6"/>
      </a:accent1>
      <a:accent2>
        <a:srgbClr val="EDECF6"/>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3.xml><?xml version="1.0" encoding="utf-8"?>
<a:theme xmlns:a="http://schemas.openxmlformats.org/drawingml/2006/main" name="2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sPearson_PPT-Template-MATER" id="{79B6B0D6-2E33-B34D-A39A-4F3201A2CE45}" vid="{507AAD7F-F5FF-0D46-972D-39A75A18AB3C}"/>
    </a:ext>
  </a:extLst>
</a:theme>
</file>

<file path=ppt/theme/theme4.xml><?xml version="1.0" encoding="utf-8"?>
<a:theme xmlns:a="http://schemas.openxmlformats.org/drawingml/2006/main" name="3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3084427-9b57-472c-beb7-1d1f88af7474">
      <Terms xmlns="http://schemas.microsoft.com/office/infopath/2007/PartnerControls"/>
    </lcf76f155ced4ddcb4097134ff3c332f>
    <TaxCatchAll xmlns="75963756-0d44-45aa-a30b-bcc218220582" xsi:nil="true"/>
    <Approved xmlns="23084427-9b57-472c-beb7-1d1f88af7474" xsi:nil="true"/>
    <Comments xmlns="23084427-9b57-472c-beb7-1d1f88af7474" xsi:nil="true"/>
    <_Flow_SignoffStatus xmlns="23084427-9b57-472c-beb7-1d1f88af7474" xsi:nil="true"/>
    <CIO_x0020_Owner xmlns="23084427-9b57-472c-beb7-1d1f88af7474">
      <UserInfo>
        <DisplayName/>
        <AccountId xsi:nil="true"/>
        <AccountType/>
      </UserInfo>
    </CIO_x0020_Owner>
    <Team_x0020_Description xmlns="23084427-9b57-472c-beb7-1d1f88af7474" xsi:nil="true"/>
    <Permissions xmlns="23084427-9b57-472c-beb7-1d1f88af747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CDF41B7E3835148A0C551F8C93BFABA" ma:contentTypeVersion="26" ma:contentTypeDescription="Create a new document." ma:contentTypeScope="" ma:versionID="baea69a1017af92fb419c6ce046f58b3">
  <xsd:schema xmlns:xsd="http://www.w3.org/2001/XMLSchema" xmlns:xs="http://www.w3.org/2001/XMLSchema" xmlns:p="http://schemas.microsoft.com/office/2006/metadata/properties" xmlns:ns2="23084427-9b57-472c-beb7-1d1f88af7474" xmlns:ns3="75963756-0d44-45aa-a30b-bcc218220582" targetNamespace="http://schemas.microsoft.com/office/2006/metadata/properties" ma:root="true" ma:fieldsID="6006edc41818f139cf1c333003d9e4df" ns2:_="" ns3:_="">
    <xsd:import namespace="23084427-9b57-472c-beb7-1d1f88af7474"/>
    <xsd:import namespace="75963756-0d44-45aa-a30b-bcc2182205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_Flow_SignoffStatu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OCR" minOccurs="0"/>
                <xsd:element ref="ns2:MediaLengthInSeconds" minOccurs="0"/>
                <xsd:element ref="ns2:Comments" minOccurs="0"/>
                <xsd:element ref="ns2:Permissions" minOccurs="0"/>
                <xsd:element ref="ns2:Team_x0020_Description" minOccurs="0"/>
                <xsd:element ref="ns2:CIO_x0020_Owner" minOccurs="0"/>
                <xsd:element ref="ns2:lcf76f155ced4ddcb4097134ff3c332f" minOccurs="0"/>
                <xsd:element ref="ns3:TaxCatchAll" minOccurs="0"/>
                <xsd:element ref="ns2:MediaServiceLocation" minOccurs="0"/>
                <xsd:element ref="ns2:Approved"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84427-9b57-472c-beb7-1d1f88af7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2" nillable="true" ma:displayName="Sign-off status" ma:internalName="Sign_x002d_off_x0020_status">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Comments" ma:index="21" nillable="true" ma:displayName="Owner" ma:format="Dropdown" ma:internalName="Comments">
      <xsd:simpleType>
        <xsd:restriction base="dms:Text">
          <xsd:maxLength value="255"/>
        </xsd:restriction>
      </xsd:simpleType>
    </xsd:element>
    <xsd:element name="Permissions" ma:index="22" nillable="true" ma:displayName="Permissions" ma:format="Dropdown" ma:internalName="Permissions">
      <xsd:simpleType>
        <xsd:restriction base="dms:Text">
          <xsd:maxLength value="255"/>
        </xsd:restriction>
      </xsd:simpleType>
    </xsd:element>
    <xsd:element name="Team_x0020_Description" ma:index="23" nillable="true" ma:displayName="Folder Description" ma:internalName="Team_x0020_Description">
      <xsd:simpleType>
        <xsd:restriction base="dms:Text">
          <xsd:maxLength value="255"/>
        </xsd:restriction>
      </xsd:simpleType>
    </xsd:element>
    <xsd:element name="CIO_x0020_Owner" ma:index="24" nillable="true" ma:displayName="CIO Owner" ma:indexed="true" ma:list="UserInfo" ma:SharePointGroup="0" ma:internalName="CIO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8" nillable="true" ma:displayName="Location" ma:internalName="MediaServiceLocation" ma:readOnly="true">
      <xsd:simpleType>
        <xsd:restriction base="dms:Text"/>
      </xsd:simpleType>
    </xsd:element>
    <xsd:element name="Approved" ma:index="29" nillable="true" ma:displayName="Approved" ma:format="Dropdown" ma:internalName="Approved">
      <xsd:simpleType>
        <xsd:restriction base="dms:Text">
          <xsd:maxLength value="255"/>
        </xsd:restriction>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963756-0d44-45aa-a30b-bcc2182205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c19849c6-6e62-4c28-b7dc-896d8df6a8d9}" ma:internalName="TaxCatchAll" ma:showField="CatchAllData" ma:web="75963756-0d44-45aa-a30b-bcc2182205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632359-E01D-454D-81AF-DC4F0EFDEC38}">
  <ds:schemaRefs>
    <ds:schemaRef ds:uri="http://purl.org/dc/elements/1.1/"/>
    <ds:schemaRef ds:uri="23084427-9b57-472c-beb7-1d1f88af7474"/>
    <ds:schemaRef ds:uri="http://schemas.microsoft.com/office/2006/documentManagement/types"/>
    <ds:schemaRef ds:uri="http://purl.org/dc/dcmitype/"/>
    <ds:schemaRef ds:uri="75963756-0d44-45aa-a30b-bcc218220582"/>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F8A8A13-D408-489D-B84D-AED37C84CAD9}">
  <ds:schemaRefs>
    <ds:schemaRef ds:uri="23084427-9b57-472c-beb7-1d1f88af7474"/>
    <ds:schemaRef ds:uri="75963756-0d44-45aa-a30b-bcc2182205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5567F57-78B4-46F6-80D2-A007D6BF718A}">
  <ds:schemaRefs>
    <ds:schemaRef ds:uri="http://schemas.microsoft.com/sharepoint/v3/contenttype/forms"/>
  </ds:schemaRefs>
</ds:datastoreItem>
</file>

<file path=docMetadata/LabelInfo.xml><?xml version="1.0" encoding="utf-8"?>
<clbl:labelList xmlns:clbl="http://schemas.microsoft.com/office/2020/mipLabelMetadata">
  <clbl:label id="{8cc434d7-97d0-47d3-b5c5-14fe0e33e34b}" enabled="0" method="" siteId="{8cc434d7-97d0-47d3-b5c5-14fe0e33e34b}" removed="1"/>
</clbl:labelList>
</file>

<file path=docProps/app.xml><?xml version="1.0" encoding="utf-8"?>
<Properties xmlns="http://schemas.openxmlformats.org/officeDocument/2006/extended-properties" xmlns:vt="http://schemas.openxmlformats.org/officeDocument/2006/docPropsVTypes">
  <Template>Pearson_PPT-Template</Template>
  <TotalTime>9202</TotalTime>
  <Words>99</Words>
  <Application>Microsoft Office PowerPoint</Application>
  <PresentationFormat>Widescreen</PresentationFormat>
  <Paragraphs>9</Paragraphs>
  <Slides>2</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vt:i4>
      </vt:variant>
    </vt:vector>
  </HeadingPairs>
  <TitlesOfParts>
    <vt:vector size="12" baseType="lpstr">
      <vt:lpstr>Arial</vt:lpstr>
      <vt:lpstr>Plus Jakarta Sans Medium</vt:lpstr>
      <vt:lpstr>Wingdings</vt:lpstr>
      <vt:lpstr>Plus Jakarta Sans</vt:lpstr>
      <vt:lpstr>Plus Jakarta Sans SemiBold</vt:lpstr>
      <vt:lpstr>Plus Jakarta Sans ExtraLight</vt:lpstr>
      <vt:lpstr>Pearson Theme</vt:lpstr>
      <vt:lpstr>1_Pearson Theme</vt:lpstr>
      <vt:lpstr>2_Pearson Theme</vt:lpstr>
      <vt:lpstr>3_Pearson Theme</vt:lpstr>
      <vt:lpstr>PowerPoint Presentation</vt:lpstr>
      <vt:lpstr>Customer Feedback 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Griffin</dc:creator>
  <cp:lastModifiedBy>Khalaf Haddad</cp:lastModifiedBy>
  <cp:revision>393</cp:revision>
  <dcterms:created xsi:type="dcterms:W3CDTF">2025-06-03T12:15:21Z</dcterms:created>
  <dcterms:modified xsi:type="dcterms:W3CDTF">2025-09-02T01:22:40Z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0x0101004CDF41B7E3835148A0C551F8C93BFABA</vt:lpwstr>
  </property>
  <property fmtid="{D5CDD505-2E9C-101B-9397-08002B2CF9AE}" pid="3" name="MediaServiceImageTags">
    <vt:lpwstr/>
  </property>
</Properties>
</file>